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075FC-D237-419A-AEC4-B7A884A80322}" type="datetimeFigureOut">
              <a:rPr lang="en-US" smtClean="0"/>
              <a:pPr/>
              <a:t>5/21/2007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E48B4-D99B-41ED-BB63-8F68E67D9E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19401"/>
            <a:ext cx="8077200" cy="685799"/>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581400"/>
            <a:ext cx="4648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152400" y="2133600"/>
            <a:ext cx="5640968" cy="646331"/>
          </a:xfrm>
          <a:prstGeom prst="rect">
            <a:avLst/>
          </a:prstGeom>
          <a:noFill/>
        </p:spPr>
        <p:txBody>
          <a:bodyPr wrap="none" rtlCol="0">
            <a:spAutoFit/>
          </a:bodyPr>
          <a:lstStyle/>
          <a:p>
            <a:r>
              <a:rPr lang="en-US" sz="3600" dirty="0" smtClean="0">
                <a:latin typeface="Arial Black" pitchFamily="34" charset="0"/>
                <a:cs typeface="Aharoni" pitchFamily="2" charset="-79"/>
              </a:rPr>
              <a:t>Microsoft Office 2007</a:t>
            </a:r>
            <a:endParaRPr lang="en-US" sz="3600" dirty="0">
              <a:latin typeface="Arial Black" pitchFamily="34" charset="0"/>
              <a:cs typeface="Aharoni" pitchFamily="2" charset="-79"/>
            </a:endParaRPr>
          </a:p>
        </p:txBody>
      </p:sp>
      <p:cxnSp>
        <p:nvCxnSpPr>
          <p:cNvPr id="9" name="Straight Connector 8"/>
          <p:cNvCxnSpPr/>
          <p:nvPr userDrawn="1"/>
        </p:nvCxnSpPr>
        <p:spPr>
          <a:xfrm>
            <a:off x="228600" y="2743200"/>
            <a:ext cx="8839200" cy="1588"/>
          </a:xfrm>
          <a:prstGeom prst="line">
            <a:avLst/>
          </a:prstGeom>
        </p:spPr>
        <p:style>
          <a:lnRef idx="3">
            <a:schemeClr val="dk1"/>
          </a:lnRef>
          <a:fillRef idx="0">
            <a:schemeClr val="dk1"/>
          </a:fillRef>
          <a:effectRef idx="2">
            <a:schemeClr val="dk1"/>
          </a:effectRef>
          <a:fontRef idx="minor">
            <a:schemeClr val="tx1"/>
          </a:fontRef>
        </p:style>
      </p:cxnSp>
      <p:pic>
        <p:nvPicPr>
          <p:cNvPr id="4112" name="Picture 16"/>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876800" y="3647392"/>
            <a:ext cx="4165922" cy="3134408"/>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056" name="Picture 8"/>
          <p:cNvPicPr>
            <a:picLocks noChangeAspect="1" noChangeArrowheads="1"/>
          </p:cNvPicPr>
          <p:nvPr userDrawn="1"/>
        </p:nvPicPr>
        <p:blipFill>
          <a:blip r:embed="rId2"/>
          <a:srcRect/>
          <a:stretch>
            <a:fillRect/>
          </a:stretch>
        </p:blipFill>
        <p:spPr bwMode="auto">
          <a:xfrm>
            <a:off x="-76200" y="6477000"/>
            <a:ext cx="8229600" cy="46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0" y="76200"/>
            <a:ext cx="8686800" cy="1143000"/>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95400"/>
            <a:ext cx="8686800" cy="4830763"/>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492875"/>
            <a:ext cx="7924800" cy="365125"/>
          </a:xfrm>
        </p:spPr>
        <p:txBody>
          <a:bodyPr/>
          <a:lstStyle>
            <a:lvl1pPr algn="l">
              <a:defRPr b="1">
                <a:solidFill>
                  <a:schemeClr val="bg1"/>
                </a:solidFill>
              </a:defRPr>
            </a:lvl1pPr>
          </a:lstStyle>
          <a:p>
            <a:r>
              <a:rPr lang="en-US" dirty="0" smtClean="0"/>
              <a:t>Microsoft Office 2007: Introductory Concepts and Techniques</a:t>
            </a:r>
            <a:endParaRPr lang="en-US" dirty="0"/>
          </a:p>
        </p:txBody>
      </p:sp>
      <p:sp>
        <p:nvSpPr>
          <p:cNvPr id="6" name="Slide Number Placeholder 5"/>
          <p:cNvSpPr>
            <a:spLocks noGrp="1"/>
          </p:cNvSpPr>
          <p:nvPr>
            <p:ph type="sldNum" sz="quarter" idx="12"/>
          </p:nvPr>
        </p:nvSpPr>
        <p:spPr>
          <a:xfrm>
            <a:off x="8458200" y="6492875"/>
            <a:ext cx="533400" cy="365125"/>
          </a:xfrm>
        </p:spPr>
        <p:txBody>
          <a:bodyPr/>
          <a:lstStyle>
            <a:lvl1pPr>
              <a:defRPr b="1">
                <a:solidFill>
                  <a:schemeClr val="tx1"/>
                </a:solidFill>
              </a:defRPr>
            </a:lvl1pPr>
          </a:lstStyle>
          <a:p>
            <a:fld id="{CA380B22-F6F4-44E6-A477-C47B9EB980BC}" type="slidenum">
              <a:rPr lang="en-US" smtClean="0"/>
              <a:pPr/>
              <a:t>‹#›</a:t>
            </a:fld>
            <a:endParaRPr lang="en-US" dirty="0"/>
          </a:p>
        </p:txBody>
      </p:sp>
      <p:cxnSp>
        <p:nvCxnSpPr>
          <p:cNvPr id="10" name="Straight Connector 9"/>
          <p:cNvCxnSpPr/>
          <p:nvPr userDrawn="1"/>
        </p:nvCxnSpPr>
        <p:spPr>
          <a:xfrm>
            <a:off x="0" y="1219200"/>
            <a:ext cx="8001000"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Microsoft Office 2007: Introductory Concepts and Techniques</a:t>
            </a:r>
            <a:endParaRPr lang="en-US"/>
          </a:p>
        </p:txBody>
      </p:sp>
      <p:sp>
        <p:nvSpPr>
          <p:cNvPr id="9" name="Slide Number Placeholder 8"/>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a:p>
        </p:txBody>
      </p:sp>
      <p:sp>
        <p:nvSpPr>
          <p:cNvPr id="5" name="Slide Number Placeholder 4"/>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Microsoft Office 2007: Introductory Concepts and Techniques</a:t>
            </a: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Microsoft Office 2007: Introductory Concepts and Techniques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80B22-F6F4-44E6-A477-C47B9EB980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Word Web Feature</a:t>
            </a:r>
            <a:endParaRPr lang="en-US" dirty="0"/>
          </a:p>
        </p:txBody>
      </p:sp>
      <p:sp>
        <p:nvSpPr>
          <p:cNvPr id="3" name="Subtitle 2"/>
          <p:cNvSpPr>
            <a:spLocks noGrp="1"/>
          </p:cNvSpPr>
          <p:nvPr>
            <p:ph type="subTitle" idx="1"/>
          </p:nvPr>
        </p:nvSpPr>
        <p:spPr/>
        <p:txBody>
          <a:bodyPr/>
          <a:lstStyle/>
          <a:p>
            <a:r>
              <a:rPr lang="en-US" dirty="0" smtClean="0"/>
              <a:t>Creating Web Pages</a:t>
            </a:r>
          </a:p>
          <a:p>
            <a:r>
              <a:rPr lang="en-US" dirty="0" smtClean="0"/>
              <a:t>Using Word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Background Color</a:t>
            </a:r>
            <a:endParaRPr lang="en-US" dirty="0"/>
          </a:p>
        </p:txBody>
      </p:sp>
      <p:sp>
        <p:nvSpPr>
          <p:cNvPr id="3" name="Content Placeholder 2"/>
          <p:cNvSpPr>
            <a:spLocks noGrp="1"/>
          </p:cNvSpPr>
          <p:nvPr>
            <p:ph idx="1"/>
          </p:nvPr>
        </p:nvSpPr>
        <p:spPr/>
        <p:txBody>
          <a:bodyPr>
            <a:normAutofit/>
          </a:bodyPr>
          <a:lstStyle/>
          <a:p>
            <a:r>
              <a:rPr lang="en-US" dirty="0" smtClean="0"/>
              <a:t>Display the Page Layout tab</a:t>
            </a:r>
          </a:p>
          <a:p>
            <a:r>
              <a:rPr lang="en-US" dirty="0" smtClean="0"/>
              <a:t>Click the Page Color button on the Page Layout tab to display the Page Color gallery</a:t>
            </a:r>
          </a:p>
          <a:p>
            <a:r>
              <a:rPr lang="en-US" dirty="0" smtClean="0"/>
              <a:t>Point to the sixth color in the second row (Ice Blue, Accent 2, Lighter 80%) to display a live preview of the background color</a:t>
            </a:r>
          </a:p>
          <a:p>
            <a:r>
              <a:rPr lang="en-US" dirty="0" smtClean="0"/>
              <a:t>Click the sixth color in the second row to change the background color to a light shade of blue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a Background Color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11</a:t>
            </a:fld>
            <a:endParaRPr lang="en-US" dirty="0"/>
          </a:p>
        </p:txBody>
      </p:sp>
      <p:pic>
        <p:nvPicPr>
          <p:cNvPr id="7" name="Content Placeholder 6" descr="FigSF1-0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a Pattern Fill Effect </a:t>
            </a:r>
            <a:br>
              <a:rPr lang="en-US" dirty="0" smtClean="0"/>
            </a:br>
            <a:r>
              <a:rPr lang="en-US" dirty="0" smtClean="0"/>
              <a:t>to a Background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Click the Page Color button on the Page Layout tab to display the Page Color gallery again.</a:t>
            </a:r>
          </a:p>
          <a:p>
            <a:r>
              <a:rPr lang="en-US" dirty="0" smtClean="0"/>
              <a:t>Click Fill Effects in the Page Color gallery to display the Fill Effects dialog box</a:t>
            </a:r>
          </a:p>
          <a:p>
            <a:r>
              <a:rPr lang="en-US" dirty="0" smtClean="0"/>
              <a:t>Click the Pattern tab to display the Pattern sheet in the dialog box</a:t>
            </a:r>
          </a:p>
          <a:p>
            <a:r>
              <a:rPr lang="en-US" dirty="0" smtClean="0"/>
              <a:t>Click the Outlined diamond pattern (rightmost pattern in the fifth row) to select it</a:t>
            </a:r>
          </a:p>
          <a:p>
            <a:r>
              <a:rPr lang="en-US" dirty="0" smtClean="0"/>
              <a:t>Click the OK button to add the outlined diamond pattern to the blue background color</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Adding a Pattern Fill Effect </a:t>
            </a:r>
            <a:br>
              <a:rPr lang="en-US" dirty="0" smtClean="0"/>
            </a:br>
            <a:r>
              <a:rPr lang="en-US" dirty="0" smtClean="0"/>
              <a:t>to a Background</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13</a:t>
            </a:fld>
            <a:endParaRPr lang="en-US" dirty="0"/>
          </a:p>
        </p:txBody>
      </p:sp>
      <p:pic>
        <p:nvPicPr>
          <p:cNvPr id="7" name="Content Placeholder 6" descr="FigSF1-1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Saving an Existing Document </a:t>
            </a:r>
            <a:br>
              <a:rPr lang="en-US" dirty="0" smtClean="0"/>
            </a:br>
            <a:r>
              <a:rPr lang="en-US" dirty="0" smtClean="0"/>
              <a:t>and Quitting Word</a:t>
            </a:r>
            <a:endParaRPr lang="en-US" dirty="0"/>
          </a:p>
        </p:txBody>
      </p:sp>
      <p:sp>
        <p:nvSpPr>
          <p:cNvPr id="3" name="Content Placeholder 2"/>
          <p:cNvSpPr>
            <a:spLocks noGrp="1"/>
          </p:cNvSpPr>
          <p:nvPr>
            <p:ph idx="1"/>
          </p:nvPr>
        </p:nvSpPr>
        <p:spPr/>
        <p:txBody>
          <a:bodyPr/>
          <a:lstStyle/>
          <a:p>
            <a:r>
              <a:rPr lang="en-US" dirty="0" smtClean="0"/>
              <a:t>Click the Save button on the Quick Access Toolbar to overwrite the previous Canaan Resume Web Page file on the USB flash drive</a:t>
            </a:r>
          </a:p>
          <a:p>
            <a:r>
              <a:rPr lang="en-US" dirty="0" smtClean="0"/>
              <a:t>Click the Close button on the right side of the title bar to quit Word</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the Web Page in a Web Browser</a:t>
            </a:r>
            <a:endParaRPr lang="en-US" dirty="0"/>
          </a:p>
        </p:txBody>
      </p:sp>
      <p:sp>
        <p:nvSpPr>
          <p:cNvPr id="3" name="Content Placeholder 2"/>
          <p:cNvSpPr>
            <a:spLocks noGrp="1"/>
          </p:cNvSpPr>
          <p:nvPr>
            <p:ph idx="1"/>
          </p:nvPr>
        </p:nvSpPr>
        <p:spPr/>
        <p:txBody>
          <a:bodyPr>
            <a:normAutofit/>
          </a:bodyPr>
          <a:lstStyle/>
          <a:p>
            <a:r>
              <a:rPr lang="en-US" dirty="0" smtClean="0"/>
              <a:t>Click the Start button on the Windows taskbar to display the Start menu</a:t>
            </a:r>
          </a:p>
          <a:p>
            <a:r>
              <a:rPr lang="en-US" dirty="0" smtClean="0"/>
              <a:t>Click My Computer on the Start menu to display the My Computer window</a:t>
            </a:r>
          </a:p>
          <a:p>
            <a:r>
              <a:rPr lang="en-US" dirty="0" smtClean="0"/>
              <a:t>If necessary, maximize the My Computer window</a:t>
            </a:r>
          </a:p>
          <a:p>
            <a:r>
              <a:rPr lang="en-US" dirty="0" smtClean="0"/>
              <a:t>Double-click the USB flash drive icon in the My Computer window to display the contents of the USB flash drive in an Explorer window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the Web Page in a Web Browser</a:t>
            </a:r>
            <a:endParaRPr lang="en-US" dirty="0"/>
          </a:p>
        </p:txBody>
      </p:sp>
      <p:sp>
        <p:nvSpPr>
          <p:cNvPr id="3" name="Content Placeholder 2"/>
          <p:cNvSpPr>
            <a:spLocks noGrp="1"/>
          </p:cNvSpPr>
          <p:nvPr>
            <p:ph idx="1"/>
          </p:nvPr>
        </p:nvSpPr>
        <p:spPr/>
        <p:txBody>
          <a:bodyPr>
            <a:normAutofit/>
          </a:bodyPr>
          <a:lstStyle/>
          <a:p>
            <a:r>
              <a:rPr lang="en-US" dirty="0" smtClean="0"/>
              <a:t>Double-click the file name, Canaan Resume Web Page, to start the Internet Explorer Web browser and display the file in the browser window (shown in Figure 1a on page WD 217)</a:t>
            </a:r>
          </a:p>
          <a:p>
            <a:r>
              <a:rPr lang="en-US" dirty="0" smtClean="0"/>
              <a:t>With the Web page document displaying in the Web browser, click the e-mail address link to ensure it displays the e-mail window, as shown in Figure 1b on page WD 217</a:t>
            </a:r>
          </a:p>
          <a:p>
            <a:r>
              <a:rPr lang="en-US" dirty="0" smtClean="0"/>
              <a:t>Close all open windows</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 the Web Page in a Web Browser</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17</a:t>
            </a:fld>
            <a:endParaRPr lang="en-US" dirty="0"/>
          </a:p>
        </p:txBody>
      </p:sp>
      <p:pic>
        <p:nvPicPr>
          <p:cNvPr id="7" name="Content Placeholder 6" descr="FigSF1-1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Saving a Word document as a Web page</a:t>
            </a:r>
          </a:p>
          <a:p>
            <a:r>
              <a:rPr lang="en-US" dirty="0" smtClean="0"/>
              <a:t>Inserting a hyperlink</a:t>
            </a:r>
          </a:p>
          <a:p>
            <a:r>
              <a:rPr lang="en-US" dirty="0" smtClean="0"/>
              <a:t>Adding a background color with a pattern</a:t>
            </a:r>
          </a:p>
          <a:p>
            <a:r>
              <a:rPr lang="en-US" dirty="0" smtClean="0"/>
              <a:t>Using Windows Explorer to view a Web page</a:t>
            </a:r>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dirty="0" smtClean="0"/>
              <a:t>Microsoft Office 2007: Introductory Concepts and Techniques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Word Web Feature Complete</a:t>
            </a:r>
            <a:endParaRPr lang="en-US" dirty="0"/>
          </a:p>
        </p:txBody>
      </p:sp>
      <p:sp>
        <p:nvSpPr>
          <p:cNvPr id="3" name="Subtitle 2"/>
          <p:cNvSpPr>
            <a:spLocks noGrp="1"/>
          </p:cNvSpPr>
          <p:nvPr>
            <p:ph type="subTitle" idx="1"/>
          </p:nvPr>
        </p:nvSpPr>
        <p:spPr/>
        <p:txBody>
          <a:bodyPr/>
          <a:lstStyle/>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Saving a Word document as a Web page</a:t>
            </a:r>
          </a:p>
          <a:p>
            <a:r>
              <a:rPr lang="en-US" dirty="0" smtClean="0"/>
              <a:t>Inserting a hyperlink</a:t>
            </a:r>
          </a:p>
          <a:p>
            <a:r>
              <a:rPr lang="en-US" dirty="0" smtClean="0"/>
              <a:t>Adding a background color with a pattern</a:t>
            </a:r>
          </a:p>
          <a:p>
            <a:r>
              <a:rPr lang="en-US" dirty="0" smtClean="0"/>
              <a:t>Using Windows Explorer to view a Web page</a:t>
            </a:r>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smtClean="0"/>
              <a:t>Microsoft Office 2007: Introductory Concepts and Techniques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Ahead</a:t>
            </a:r>
            <a:endParaRPr lang="en-US" dirty="0"/>
          </a:p>
        </p:txBody>
      </p:sp>
      <p:sp>
        <p:nvSpPr>
          <p:cNvPr id="3" name="Content Placeholder 2"/>
          <p:cNvSpPr>
            <a:spLocks noGrp="1"/>
          </p:cNvSpPr>
          <p:nvPr>
            <p:ph idx="1"/>
          </p:nvPr>
        </p:nvSpPr>
        <p:spPr/>
        <p:txBody>
          <a:bodyPr/>
          <a:lstStyle/>
          <a:p>
            <a:r>
              <a:rPr lang="en-US" dirty="0" smtClean="0"/>
              <a:t>Craft a successful resume</a:t>
            </a:r>
          </a:p>
          <a:p>
            <a:r>
              <a:rPr lang="en-US" dirty="0" smtClean="0"/>
              <a:t>Create a resume Web page from your resume Word document</a:t>
            </a:r>
          </a:p>
          <a:p>
            <a:r>
              <a:rPr lang="en-US" dirty="0" smtClean="0"/>
              <a:t>Publish your resume Web page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Saving a Word Document as a Web Page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Start Word and then open the file named Canaan Resume created in Chapter 3</a:t>
            </a:r>
          </a:p>
          <a:p>
            <a:r>
              <a:rPr lang="en-US" dirty="0" smtClean="0"/>
              <a:t>With the resume file open in the document window, click the Office Button and then point to Save As on the Office Button menu to display the Save As submenu</a:t>
            </a:r>
          </a:p>
          <a:p>
            <a:r>
              <a:rPr lang="en-US" dirty="0" smtClean="0"/>
              <a:t>Click Other Formats on the Save As submenu to display the Save As dialog box</a:t>
            </a:r>
          </a:p>
          <a:p>
            <a:r>
              <a:rPr lang="en-US" dirty="0" smtClean="0"/>
              <a:t>Type </a:t>
            </a:r>
            <a:r>
              <a:rPr lang="en-US" dirty="0" smtClean="0">
                <a:latin typeface="Courier New" pitchFamily="49" charset="0"/>
                <a:cs typeface="Courier New" pitchFamily="49" charset="0"/>
              </a:rPr>
              <a:t>Canaan Resume Web Page</a:t>
            </a:r>
            <a:r>
              <a:rPr lang="en-US" dirty="0" smtClean="0"/>
              <a:t> in the File name text box to change the file name. If  necessary, change the Save in location to UDISK 2.0 (E:). (Your USB flash drive may have a different name and letter.)</a:t>
            </a:r>
          </a:p>
          <a:p>
            <a:r>
              <a:rPr lang="en-US" dirty="0" smtClean="0"/>
              <a:t>Click the Save as type box arrow, scroll to and then click Single File Web Page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Saving a Word Document as a Web Page</a:t>
            </a:r>
            <a:endParaRPr lang="en-US" dirty="0"/>
          </a:p>
        </p:txBody>
      </p:sp>
      <p:sp>
        <p:nvSpPr>
          <p:cNvPr id="3" name="Content Placeholder 2"/>
          <p:cNvSpPr>
            <a:spLocks noGrp="1"/>
          </p:cNvSpPr>
          <p:nvPr>
            <p:ph idx="1"/>
          </p:nvPr>
        </p:nvSpPr>
        <p:spPr/>
        <p:txBody>
          <a:bodyPr>
            <a:normAutofit/>
          </a:bodyPr>
          <a:lstStyle/>
          <a:p>
            <a:r>
              <a:rPr lang="en-US" dirty="0" smtClean="0"/>
              <a:t>Click the Change Title button to display the Set Page Title dialog box</a:t>
            </a:r>
          </a:p>
          <a:p>
            <a:r>
              <a:rPr lang="en-US" dirty="0" smtClean="0"/>
              <a:t>Type </a:t>
            </a:r>
            <a:r>
              <a:rPr lang="en-US" dirty="0" smtClean="0">
                <a:latin typeface="Courier New" pitchFamily="49" charset="0"/>
                <a:cs typeface="Courier New" pitchFamily="49" charset="0"/>
              </a:rPr>
              <a:t>Canaan Resume </a:t>
            </a:r>
            <a:r>
              <a:rPr lang="en-US" dirty="0" smtClean="0"/>
              <a:t>in the Page title text box</a:t>
            </a:r>
          </a:p>
          <a:p>
            <a:r>
              <a:rPr lang="en-US" dirty="0" smtClean="0"/>
              <a:t>Click the OK button in the Set Page Title dialog box</a:t>
            </a:r>
          </a:p>
          <a:p>
            <a:r>
              <a:rPr lang="en-US" dirty="0" smtClean="0"/>
              <a:t>Click the Save button in the Save As dialog box to save the resume as a Web page and display it in the document window</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Saving a Word Document as a Web Page</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6</a:t>
            </a:fld>
            <a:endParaRPr lang="en-US" dirty="0"/>
          </a:p>
        </p:txBody>
      </p:sp>
      <p:pic>
        <p:nvPicPr>
          <p:cNvPr id="7" name="Content Placeholder 6" descr="FigSF1-0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Text as a Hyperlink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Select the e-mail address (lhc@world.net, in this case)</a:t>
            </a:r>
          </a:p>
          <a:p>
            <a:r>
              <a:rPr lang="en-US" dirty="0" smtClean="0"/>
              <a:t>Display the Insert tab</a:t>
            </a:r>
          </a:p>
          <a:p>
            <a:r>
              <a:rPr lang="en-US" dirty="0" smtClean="0"/>
              <a:t>Click the Insert Hyperlink button on the Insert tab to display the Insert Hyperlink dialog box</a:t>
            </a:r>
          </a:p>
          <a:p>
            <a:r>
              <a:rPr lang="en-US" dirty="0" smtClean="0"/>
              <a:t>Click E-mail Address in the Link to bar so that the dialog box displays e-mail address settings instead of Web page settings</a:t>
            </a:r>
          </a:p>
          <a:p>
            <a:r>
              <a:rPr lang="en-US" dirty="0" smtClean="0"/>
              <a:t>In the ‘Text to display’ text box, if necessary, type </a:t>
            </a:r>
            <a:r>
              <a:rPr lang="en-US" dirty="0" smtClean="0">
                <a:latin typeface="Courier New" pitchFamily="49" charset="0"/>
                <a:cs typeface="Courier New" pitchFamily="49" charset="0"/>
              </a:rPr>
              <a:t>lhc@world.net</a:t>
            </a:r>
            <a:r>
              <a:rPr lang="en-US" dirty="0" smtClean="0"/>
              <a:t>, which specifies the text that shows on the screen for the hyperlink</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Text as a Hyperlink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Click the E-mail address text box and then type </a:t>
            </a:r>
            <a:r>
              <a:rPr lang="en-US" dirty="0" smtClean="0">
                <a:latin typeface="Courier New" pitchFamily="49" charset="0"/>
                <a:cs typeface="Courier New" pitchFamily="49" charset="0"/>
              </a:rPr>
              <a:t>lhc@world.net</a:t>
            </a:r>
            <a:r>
              <a:rPr lang="en-US" dirty="0" smtClean="0"/>
              <a:t> to specify the e-mail address that the Web browser uses when a user clicks the hyperlink</a:t>
            </a:r>
          </a:p>
          <a:p>
            <a:r>
              <a:rPr lang="en-US" dirty="0" smtClean="0"/>
              <a:t>Click the ScreenTip button to display the Set Hyperlink ScreenTip dialog box</a:t>
            </a:r>
          </a:p>
          <a:p>
            <a:r>
              <a:rPr lang="en-US" dirty="0" smtClean="0"/>
              <a:t>In the text box, type </a:t>
            </a:r>
            <a:r>
              <a:rPr lang="en-US" dirty="0" smtClean="0">
                <a:latin typeface="Courier New" pitchFamily="49" charset="0"/>
                <a:cs typeface="Courier New" pitchFamily="49" charset="0"/>
              </a:rPr>
              <a:t>Send e-mail message to Lana Halima Canaan</a:t>
            </a:r>
            <a:r>
              <a:rPr lang="en-US" dirty="0" smtClean="0"/>
              <a:t>, which is the text that will be displayed when a user points to the hyperlink</a:t>
            </a:r>
          </a:p>
          <a:p>
            <a:r>
              <a:rPr lang="en-US" dirty="0" smtClean="0"/>
              <a:t>Click the OK button in each dialog box to format the e-mail address as a hyperlink</a:t>
            </a:r>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Formatting Text as a Hyperlink</a:t>
            </a:r>
            <a:endParaRPr lang="en-US" dirty="0"/>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dirty="0"/>
          </a:p>
        </p:txBody>
      </p:sp>
      <p:sp>
        <p:nvSpPr>
          <p:cNvPr id="5" name="Slide Number Placeholder 4"/>
          <p:cNvSpPr>
            <a:spLocks noGrp="1"/>
          </p:cNvSpPr>
          <p:nvPr>
            <p:ph type="sldNum" sz="quarter" idx="12"/>
          </p:nvPr>
        </p:nvSpPr>
        <p:spPr/>
        <p:txBody>
          <a:bodyPr/>
          <a:lstStyle/>
          <a:p>
            <a:fld id="{CA380B22-F6F4-44E6-A477-C47B9EB980BC}" type="slidenum">
              <a:rPr lang="en-US" smtClean="0"/>
              <a:pPr/>
              <a:t>9</a:t>
            </a:fld>
            <a:endParaRPr lang="en-US" dirty="0"/>
          </a:p>
        </p:txBody>
      </p:sp>
      <p:pic>
        <p:nvPicPr>
          <p:cNvPr id="7" name="Content Placeholder 6" descr="FigSF1-0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1475</TotalTime>
  <Words>981</Words>
  <Application>Microsoft Office PowerPoint</Application>
  <PresentationFormat>On-screen Show (4:3)</PresentationFormat>
  <Paragraphs>102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Word Web Feature</vt:lpstr>
      <vt:lpstr>Objectives</vt:lpstr>
      <vt:lpstr>Plan Ahead</vt:lpstr>
      <vt:lpstr>Saving a Word Document as a Web Page</vt:lpstr>
      <vt:lpstr>Saving a Word Document as a Web Page</vt:lpstr>
      <vt:lpstr>Saving a Word Document as a Web Page</vt:lpstr>
      <vt:lpstr>Formatting Text as a Hyperlink</vt:lpstr>
      <vt:lpstr>Formatting Text as a Hyperlink</vt:lpstr>
      <vt:lpstr>Formatting Text as a Hyperlink</vt:lpstr>
      <vt:lpstr>Adding a Background Color</vt:lpstr>
      <vt:lpstr>Adding a Background Color</vt:lpstr>
      <vt:lpstr>Adding a Pattern Fill Effect  to a Background</vt:lpstr>
      <vt:lpstr>Adding a Pattern Fill Effect  to a Background</vt:lpstr>
      <vt:lpstr>Saving an Existing Document  and Quitting Word</vt:lpstr>
      <vt:lpstr>Testing the Web Page in a Web Browser</vt:lpstr>
      <vt:lpstr>Testing the Web Page in a Web Browser</vt:lpstr>
      <vt:lpstr>Testing the Web Page in a Web Browser</vt:lpstr>
      <vt:lpstr>Summary</vt:lpstr>
      <vt:lpstr>Word Web Feature Complete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Steven Freund</cp:lastModifiedBy>
  <cp:revision>160</cp:revision>
  <dcterms:created xsi:type="dcterms:W3CDTF">2007-02-12T19:59:09Z</dcterms:created>
  <dcterms:modified xsi:type="dcterms:W3CDTF">2007-05-21T18:36:30Z</dcterms:modified>
</cp:coreProperties>
</file>