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259" r:id="rId87"/>
    <p:sldId id="260" r:id="rId88"/>
    <p:sldId id="26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9" name="Picture 1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0" y="3733800"/>
            <a:ext cx="4131447" cy="28194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2055" name="Picture 7"/>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Microsoft Windows XP</a:t>
            </a:r>
            <a:endParaRPr lang="en-US" dirty="0"/>
          </a:p>
        </p:txBody>
      </p:sp>
      <p:sp>
        <p:nvSpPr>
          <p:cNvPr id="3" name="Subtitle 2"/>
          <p:cNvSpPr>
            <a:spLocks noGrp="1"/>
          </p:cNvSpPr>
          <p:nvPr>
            <p:ph type="subTitle" idx="1"/>
          </p:nvPr>
        </p:nvSpPr>
        <p:spPr/>
        <p:txBody>
          <a:bodyPr/>
          <a:lstStyle/>
          <a:p>
            <a:r>
              <a:rPr lang="en-US" dirty="0" smtClean="0"/>
              <a:t>Introduction to</a:t>
            </a:r>
            <a:br>
              <a:rPr lang="en-US" dirty="0" smtClean="0"/>
            </a:br>
            <a:r>
              <a:rPr lang="en-US" dirty="0" smtClean="0"/>
              <a:t>Microsoft Windows XP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Opening a Window By Double-Clicking</a:t>
            </a:r>
            <a:br>
              <a:rPr lang="en-US" dirty="0" smtClean="0"/>
            </a:br>
            <a:r>
              <a:rPr lang="en-US" dirty="0" smtClean="0"/>
              <a:t>a Desktop Icon</a:t>
            </a:r>
            <a:endParaRPr lang="en-US" dirty="0"/>
          </a:p>
        </p:txBody>
      </p:sp>
      <p:sp>
        <p:nvSpPr>
          <p:cNvPr id="3" name="Content Placeholder 2"/>
          <p:cNvSpPr>
            <a:spLocks noGrp="1"/>
          </p:cNvSpPr>
          <p:nvPr>
            <p:ph idx="1"/>
          </p:nvPr>
        </p:nvSpPr>
        <p:spPr/>
        <p:txBody>
          <a:bodyPr/>
          <a:lstStyle/>
          <a:p>
            <a:r>
              <a:rPr lang="en-US" dirty="0" smtClean="0"/>
              <a:t>Double-click the My Computer icon on the desktop by quickly pressing and releasing the left mouse button twice without moving the mouse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6" name="Picture 5" descr="FigWin-14.gif"/>
          <p:cNvPicPr>
            <a:picLocks noChangeAspect="1"/>
          </p:cNvPicPr>
          <p:nvPr/>
        </p:nvPicPr>
        <p:blipFill>
          <a:blip r:embed="rId2"/>
          <a:stretch>
            <a:fillRect/>
          </a:stretch>
        </p:blipFill>
        <p:spPr>
          <a:xfrm>
            <a:off x="2057400" y="2895600"/>
            <a:ext cx="457200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Minimizing and Redisplaying a Window</a:t>
            </a:r>
            <a:endParaRPr lang="en-US" dirty="0"/>
          </a:p>
        </p:txBody>
      </p:sp>
      <p:sp>
        <p:nvSpPr>
          <p:cNvPr id="3" name="Content Placeholder 2"/>
          <p:cNvSpPr>
            <a:spLocks noGrp="1"/>
          </p:cNvSpPr>
          <p:nvPr>
            <p:ph idx="1"/>
          </p:nvPr>
        </p:nvSpPr>
        <p:spPr/>
        <p:txBody>
          <a:bodyPr/>
          <a:lstStyle/>
          <a:p>
            <a:r>
              <a:rPr lang="en-US" dirty="0" smtClean="0"/>
              <a:t>Click the Minimize button on the title bar of the My Computer window to minimize the My Computer window</a:t>
            </a:r>
          </a:p>
          <a:p>
            <a:r>
              <a:rPr lang="en-US" dirty="0" smtClean="0"/>
              <a:t>Click the My Computer button in the taskbar button area to display the My Computer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Minimizing and Redisplaying a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pic>
        <p:nvPicPr>
          <p:cNvPr id="7" name="Content Placeholder 6" descr="FigWin-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and Restoring a Window</a:t>
            </a:r>
            <a:endParaRPr lang="en-US" dirty="0"/>
          </a:p>
        </p:txBody>
      </p:sp>
      <p:sp>
        <p:nvSpPr>
          <p:cNvPr id="3" name="Content Placeholder 2"/>
          <p:cNvSpPr>
            <a:spLocks noGrp="1"/>
          </p:cNvSpPr>
          <p:nvPr>
            <p:ph idx="1"/>
          </p:nvPr>
        </p:nvSpPr>
        <p:spPr/>
        <p:txBody>
          <a:bodyPr/>
          <a:lstStyle/>
          <a:p>
            <a:r>
              <a:rPr lang="en-US" dirty="0" smtClean="0"/>
              <a:t>Click the Maximize button on the title bar of the My Computer window to maximize the My Computer window</a:t>
            </a:r>
          </a:p>
          <a:p>
            <a:r>
              <a:rPr lang="en-US" dirty="0" smtClean="0"/>
              <a:t>Click the Restore Down button on the title bar of the My Computer window to return the My Computer window to its previous size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and Restoring a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pic>
        <p:nvPicPr>
          <p:cNvPr id="7" name="Content Placeholder 6" descr="FigWin-1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Window</a:t>
            </a:r>
            <a:endParaRPr lang="en-US" dirty="0"/>
          </a:p>
        </p:txBody>
      </p:sp>
      <p:sp>
        <p:nvSpPr>
          <p:cNvPr id="3" name="Content Placeholder 2"/>
          <p:cNvSpPr>
            <a:spLocks noGrp="1"/>
          </p:cNvSpPr>
          <p:nvPr>
            <p:ph idx="1"/>
          </p:nvPr>
        </p:nvSpPr>
        <p:spPr/>
        <p:txBody>
          <a:bodyPr/>
          <a:lstStyle/>
          <a:p>
            <a:r>
              <a:rPr lang="en-US" dirty="0" smtClean="0"/>
              <a:t>Click the Close button on the title bar of the My Computer window to close the My Computer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6" name="Picture 5" descr="FigWin-19.gif"/>
          <p:cNvPicPr>
            <a:picLocks noChangeAspect="1"/>
          </p:cNvPicPr>
          <p:nvPr/>
        </p:nvPicPr>
        <p:blipFill>
          <a:blip r:embed="rId2"/>
          <a:stretch>
            <a:fillRect/>
          </a:stretch>
        </p:blipFill>
        <p:spPr>
          <a:xfrm>
            <a:off x="2133600" y="2819400"/>
            <a:ext cx="4572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Opening a Window Using the Start Menu</a:t>
            </a:r>
            <a:endParaRPr lang="en-US" dirty="0"/>
          </a:p>
        </p:txBody>
      </p:sp>
      <p:sp>
        <p:nvSpPr>
          <p:cNvPr id="3" name="Content Placeholder 2"/>
          <p:cNvSpPr>
            <a:spLocks noGrp="1"/>
          </p:cNvSpPr>
          <p:nvPr>
            <p:ph idx="1"/>
          </p:nvPr>
        </p:nvSpPr>
        <p:spPr/>
        <p:txBody>
          <a:bodyPr/>
          <a:lstStyle/>
          <a:p>
            <a:r>
              <a:rPr lang="en-US" dirty="0" smtClean="0"/>
              <a:t>Display the Start menu</a:t>
            </a:r>
          </a:p>
          <a:p>
            <a:r>
              <a:rPr lang="en-US" dirty="0" smtClean="0"/>
              <a:t>Click My Documents on the Start menu to display the My Documents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pic>
        <p:nvPicPr>
          <p:cNvPr id="6" name="Picture 5" descr="FigWin-21.gif"/>
          <p:cNvPicPr>
            <a:picLocks noChangeAspect="1"/>
          </p:cNvPicPr>
          <p:nvPr/>
        </p:nvPicPr>
        <p:blipFill>
          <a:blip r:embed="rId2"/>
          <a:stretch>
            <a:fillRect/>
          </a:stretch>
        </p:blipFill>
        <p:spPr>
          <a:xfrm>
            <a:off x="1981200" y="2971800"/>
            <a:ext cx="4597400" cy="3448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 Window by Dragging</a:t>
            </a:r>
            <a:endParaRPr lang="en-US" dirty="0"/>
          </a:p>
        </p:txBody>
      </p:sp>
      <p:sp>
        <p:nvSpPr>
          <p:cNvPr id="3" name="Content Placeholder 2"/>
          <p:cNvSpPr>
            <a:spLocks noGrp="1"/>
          </p:cNvSpPr>
          <p:nvPr>
            <p:ph idx="1"/>
          </p:nvPr>
        </p:nvSpPr>
        <p:spPr/>
        <p:txBody>
          <a:bodyPr/>
          <a:lstStyle/>
          <a:p>
            <a:r>
              <a:rPr lang="en-US" dirty="0" smtClean="0"/>
              <a:t>Point to the My Documents window title bar</a:t>
            </a:r>
          </a:p>
          <a:p>
            <a:r>
              <a:rPr lang="en-US" dirty="0" smtClean="0"/>
              <a:t>Hold down the left mouse button, move the mouse so the window moves to the center of the desktop, and release the left mouse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pic>
        <p:nvPicPr>
          <p:cNvPr id="6" name="Picture 5" descr="FigWin-22.gif"/>
          <p:cNvPicPr>
            <a:picLocks noChangeAspect="1"/>
          </p:cNvPicPr>
          <p:nvPr/>
        </p:nvPicPr>
        <p:blipFill>
          <a:blip r:embed="rId2"/>
          <a:stretch>
            <a:fillRect/>
          </a:stretch>
        </p:blipFill>
        <p:spPr>
          <a:xfrm>
            <a:off x="2514600" y="3581400"/>
            <a:ext cx="3556000" cy="266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an Area</a:t>
            </a:r>
            <a:endParaRPr lang="en-US" dirty="0"/>
          </a:p>
        </p:txBody>
      </p:sp>
      <p:sp>
        <p:nvSpPr>
          <p:cNvPr id="3" name="Content Placeholder 2"/>
          <p:cNvSpPr>
            <a:spLocks noGrp="1"/>
          </p:cNvSpPr>
          <p:nvPr>
            <p:ph idx="1"/>
          </p:nvPr>
        </p:nvSpPr>
        <p:spPr/>
        <p:txBody>
          <a:bodyPr/>
          <a:lstStyle/>
          <a:p>
            <a:r>
              <a:rPr lang="en-US" dirty="0" smtClean="0"/>
              <a:t>Click the double down arrow button in the Details area to expand the Details area in the left pane of the My Documents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pic>
        <p:nvPicPr>
          <p:cNvPr id="6" name="Picture 5" descr="FigWin-23.gif"/>
          <p:cNvPicPr>
            <a:picLocks noChangeAspect="1"/>
          </p:cNvPicPr>
          <p:nvPr/>
        </p:nvPicPr>
        <p:blipFill>
          <a:blip r:embed="rId2"/>
          <a:stretch>
            <a:fillRect/>
          </a:stretch>
        </p:blipFill>
        <p:spPr>
          <a:xfrm>
            <a:off x="1905000" y="2895600"/>
            <a:ext cx="4572000" cy="3429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Scrolling Using Scroll Arrows</a:t>
            </a:r>
            <a:endParaRPr lang="en-US" dirty="0"/>
          </a:p>
        </p:txBody>
      </p:sp>
      <p:sp>
        <p:nvSpPr>
          <p:cNvPr id="3" name="Content Placeholder 2"/>
          <p:cNvSpPr>
            <a:spLocks noGrp="1"/>
          </p:cNvSpPr>
          <p:nvPr>
            <p:ph idx="1"/>
          </p:nvPr>
        </p:nvSpPr>
        <p:spPr/>
        <p:txBody>
          <a:bodyPr/>
          <a:lstStyle/>
          <a:p>
            <a:r>
              <a:rPr lang="en-US" dirty="0" smtClean="0"/>
              <a:t>Click the up scroll arrow two times on the vertical scroll bar to scroll the left pane down</a:t>
            </a:r>
          </a:p>
          <a:p>
            <a:r>
              <a:rPr lang="en-US" dirty="0" smtClean="0"/>
              <a:t>Click the up scroll arrow two more times to move the scroll box to the top of the scroll bar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6" name="Picture 5" descr="FigWin-25.gif"/>
          <p:cNvPicPr>
            <a:picLocks noChangeAspect="1"/>
          </p:cNvPicPr>
          <p:nvPr/>
        </p:nvPicPr>
        <p:blipFill>
          <a:blip r:embed="rId2"/>
          <a:stretch>
            <a:fillRect/>
          </a:stretch>
        </p:blipFill>
        <p:spPr>
          <a:xfrm>
            <a:off x="2133600" y="3429000"/>
            <a:ext cx="3962400" cy="2971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 Microsoft Windows XP, log on to the computer, and identify the objects on the desktop</a:t>
            </a:r>
          </a:p>
          <a:p>
            <a:r>
              <a:rPr lang="en-US" dirty="0" smtClean="0"/>
              <a:t>Perform the basic mouse operations: point, click, right-click, double-click, drag, and right-drag</a:t>
            </a:r>
          </a:p>
          <a:p>
            <a:r>
              <a:rPr lang="en-US" dirty="0" smtClean="0"/>
              <a:t>Display the Start menu and start an application program</a:t>
            </a:r>
          </a:p>
          <a:p>
            <a:r>
              <a:rPr lang="en-US" dirty="0" smtClean="0"/>
              <a:t>Open, minimize, maximize, restore, move, size, scroll, and close a window</a:t>
            </a:r>
          </a:p>
          <a:p>
            <a:r>
              <a:rPr lang="en-US" dirty="0" smtClean="0"/>
              <a:t>Display drive and folder contents</a:t>
            </a:r>
          </a:p>
          <a:p>
            <a:r>
              <a:rPr lang="en-US" dirty="0" smtClean="0"/>
              <a:t>Create a folder in Windows Explorer and a WordPad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a Window by Dragging</a:t>
            </a:r>
            <a:endParaRPr lang="en-US" dirty="0"/>
          </a:p>
        </p:txBody>
      </p:sp>
      <p:sp>
        <p:nvSpPr>
          <p:cNvPr id="3" name="Content Placeholder 2"/>
          <p:cNvSpPr>
            <a:spLocks noGrp="1"/>
          </p:cNvSpPr>
          <p:nvPr>
            <p:ph idx="1"/>
          </p:nvPr>
        </p:nvSpPr>
        <p:spPr/>
        <p:txBody>
          <a:bodyPr>
            <a:normAutofit/>
          </a:bodyPr>
          <a:lstStyle/>
          <a:p>
            <a:r>
              <a:rPr lang="en-US" dirty="0" smtClean="0"/>
              <a:t>Point to the bottom border of the My Documents window until the mouse pointer changes to a two-headed arrow</a:t>
            </a:r>
          </a:p>
          <a:p>
            <a:r>
              <a:rPr lang="en-US" dirty="0" smtClean="0"/>
              <a:t>Drag the bottom border downward until the Details area on your desktop resembles the Details area shown on the following slide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a Window by Dragging</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pic>
        <p:nvPicPr>
          <p:cNvPr id="7" name="Content Placeholder 6" descr="FigWin-2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Collapsing an Area</a:t>
            </a:r>
            <a:endParaRPr lang="en-US" dirty="0"/>
          </a:p>
        </p:txBody>
      </p:sp>
      <p:sp>
        <p:nvSpPr>
          <p:cNvPr id="3" name="Content Placeholder 2"/>
          <p:cNvSpPr>
            <a:spLocks noGrp="1"/>
          </p:cNvSpPr>
          <p:nvPr>
            <p:ph idx="1"/>
          </p:nvPr>
        </p:nvSpPr>
        <p:spPr/>
        <p:txBody>
          <a:bodyPr/>
          <a:lstStyle/>
          <a:p>
            <a:r>
              <a:rPr lang="en-US" dirty="0" smtClean="0"/>
              <a:t>Click the double up arrow button in the Details area to collapse the Details area</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pic>
        <p:nvPicPr>
          <p:cNvPr id="6" name="Picture 5" descr="FigWin-27.gif"/>
          <p:cNvPicPr>
            <a:picLocks noChangeAspect="1"/>
          </p:cNvPicPr>
          <p:nvPr/>
        </p:nvPicPr>
        <p:blipFill>
          <a:blip r:embed="rId2"/>
          <a:stretch>
            <a:fillRect/>
          </a:stretch>
        </p:blipFill>
        <p:spPr>
          <a:xfrm>
            <a:off x="1524000" y="2438400"/>
            <a:ext cx="5181600" cy="388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Window</a:t>
            </a:r>
            <a:endParaRPr lang="en-US" dirty="0"/>
          </a:p>
        </p:txBody>
      </p:sp>
      <p:sp>
        <p:nvSpPr>
          <p:cNvPr id="3" name="Content Placeholder 2"/>
          <p:cNvSpPr>
            <a:spLocks noGrp="1"/>
          </p:cNvSpPr>
          <p:nvPr>
            <p:ph idx="1"/>
          </p:nvPr>
        </p:nvSpPr>
        <p:spPr/>
        <p:txBody>
          <a:bodyPr/>
          <a:lstStyle/>
          <a:p>
            <a:r>
              <a:rPr lang="en-US" dirty="0" smtClean="0"/>
              <a:t>Position the mouse pointer over the bottom border of the My Documents window border until the mouse pointer changes to a two-headed arrow</a:t>
            </a:r>
          </a:p>
          <a:p>
            <a:r>
              <a:rPr lang="en-US" dirty="0" smtClean="0"/>
              <a:t>Drag the bottom border of the My Documents window up until the window is the same size as shown in Figure 1–22 on page XP 17 and then release the mouse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Window</a:t>
            </a:r>
            <a:endParaRPr lang="en-US" dirty="0"/>
          </a:p>
        </p:txBody>
      </p:sp>
      <p:sp>
        <p:nvSpPr>
          <p:cNvPr id="3" name="Content Placeholder 2"/>
          <p:cNvSpPr>
            <a:spLocks noGrp="1"/>
          </p:cNvSpPr>
          <p:nvPr>
            <p:ph idx="1"/>
          </p:nvPr>
        </p:nvSpPr>
        <p:spPr/>
        <p:txBody>
          <a:bodyPr/>
          <a:lstStyle/>
          <a:p>
            <a:r>
              <a:rPr lang="en-US" dirty="0" smtClean="0"/>
              <a:t>Click the Close button on the right of the title bar in the My Documents window to close the My Documents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Deleting a Desktop Icon </a:t>
            </a:r>
            <a:br>
              <a:rPr lang="en-US" dirty="0" smtClean="0"/>
            </a:br>
            <a:r>
              <a:rPr lang="en-US" dirty="0" smtClean="0"/>
              <a:t>by Right-Dragging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Point to the My Computer icon on the desktop, hold down the right mouse button, drag the My Computer icon over the Recycle Bin icon, and then release the right mouse button to display a  shortcut menu</a:t>
            </a:r>
          </a:p>
          <a:p>
            <a:r>
              <a:rPr lang="en-US" dirty="0" smtClean="0"/>
              <a:t>Click Move Here on the shortcut menu to close the shortcut menu and display the Confirm Delete dialog box</a:t>
            </a:r>
          </a:p>
          <a:p>
            <a:r>
              <a:rPr lang="en-US" dirty="0" smtClean="0"/>
              <a:t>Click the Yes button to delete the My Computer icon and close the Confirm Delete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Deleting a Desktop Icon </a:t>
            </a:r>
            <a:br>
              <a:rPr lang="en-US" dirty="0" smtClean="0"/>
            </a:br>
            <a:r>
              <a:rPr lang="en-US" dirty="0" smtClean="0"/>
              <a:t>by Right-Dragging</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7" name="Content Placeholder 6" descr="FigWin-2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an Application </a:t>
            </a:r>
            <a:br>
              <a:rPr lang="en-US" dirty="0" smtClean="0"/>
            </a:br>
            <a:r>
              <a:rPr lang="en-US" dirty="0" smtClean="0"/>
              <a:t>Using the Start Menu</a:t>
            </a:r>
            <a:endParaRPr lang="en-US" dirty="0"/>
          </a:p>
        </p:txBody>
      </p:sp>
      <p:sp>
        <p:nvSpPr>
          <p:cNvPr id="3" name="Content Placeholder 2"/>
          <p:cNvSpPr>
            <a:spLocks noGrp="1"/>
          </p:cNvSpPr>
          <p:nvPr>
            <p:ph idx="1"/>
          </p:nvPr>
        </p:nvSpPr>
        <p:spPr/>
        <p:txBody>
          <a:bodyPr/>
          <a:lstStyle/>
          <a:p>
            <a:r>
              <a:rPr lang="en-US" dirty="0" smtClean="0"/>
              <a:t>Display the Start menu</a:t>
            </a:r>
          </a:p>
          <a:p>
            <a:r>
              <a:rPr lang="en-US" dirty="0" smtClean="0"/>
              <a:t>Click the Internet icon in the pinned items list on the Start menu to start the Windows Internet Explorer program</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pic>
        <p:nvPicPr>
          <p:cNvPr id="6" name="Picture 5" descr="FigWin-32.gif"/>
          <p:cNvPicPr>
            <a:picLocks noChangeAspect="1"/>
          </p:cNvPicPr>
          <p:nvPr/>
        </p:nvPicPr>
        <p:blipFill>
          <a:blip r:embed="rId2"/>
          <a:stretch>
            <a:fillRect/>
          </a:stretch>
        </p:blipFill>
        <p:spPr>
          <a:xfrm>
            <a:off x="2362200" y="3505200"/>
            <a:ext cx="3759200" cy="2819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the Web by Entering a URL</a:t>
            </a:r>
            <a:endParaRPr lang="en-US" dirty="0"/>
          </a:p>
        </p:txBody>
      </p:sp>
      <p:sp>
        <p:nvSpPr>
          <p:cNvPr id="3" name="Content Placeholder 2"/>
          <p:cNvSpPr>
            <a:spLocks noGrp="1"/>
          </p:cNvSpPr>
          <p:nvPr>
            <p:ph idx="1"/>
          </p:nvPr>
        </p:nvSpPr>
        <p:spPr/>
        <p:txBody>
          <a:bodyPr/>
          <a:lstStyle/>
          <a:p>
            <a:r>
              <a:rPr lang="en-US" dirty="0" smtClean="0"/>
              <a:t>Click the Address Path text box to select the URL in the Address Path text box</a:t>
            </a:r>
          </a:p>
          <a:p>
            <a:r>
              <a:rPr lang="en-US" dirty="0" smtClean="0"/>
              <a:t>Type </a:t>
            </a:r>
            <a:r>
              <a:rPr lang="en-US" dirty="0" smtClean="0">
                <a:latin typeface="Courier New" pitchFamily="49" charset="0"/>
                <a:cs typeface="Courier New" pitchFamily="49" charset="0"/>
              </a:rPr>
              <a:t>www.scsite.com</a:t>
            </a:r>
            <a:r>
              <a:rPr lang="en-US" dirty="0" smtClean="0"/>
              <a:t> in the Address Path text box to display the new URL in the Address text box</a:t>
            </a:r>
          </a:p>
          <a:p>
            <a:r>
              <a:rPr lang="en-US" dirty="0" smtClean="0"/>
              <a:t>Click the Go to button to display the SC Site –Shelly </a:t>
            </a:r>
            <a:r>
              <a:rPr lang="en-US" dirty="0" err="1" smtClean="0"/>
              <a:t>Cashman</a:t>
            </a:r>
            <a:r>
              <a:rPr lang="en-US" dirty="0" smtClean="0"/>
              <a:t> Series Student Resources page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the Web by Entering a URL</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pic>
        <p:nvPicPr>
          <p:cNvPr id="7" name="Content Placeholder 6" descr="FigWin-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Browse the Web using Internet Explorer 7.0, a URL, and tabbed browsing</a:t>
            </a:r>
          </a:p>
          <a:p>
            <a:r>
              <a:rPr lang="en-US" dirty="0" smtClean="0"/>
              <a:t>Download folders from scsite.com</a:t>
            </a:r>
          </a:p>
          <a:p>
            <a:r>
              <a:rPr lang="en-US" dirty="0" smtClean="0"/>
              <a:t>Copy, move, rename, and delete files</a:t>
            </a:r>
          </a:p>
          <a:p>
            <a:r>
              <a:rPr lang="en-US" dirty="0" smtClean="0"/>
              <a:t>Search for files using a word or phrase in the </a:t>
            </a:r>
            <a:r>
              <a:rPr lang="en-US" dirty="0" err="1" smtClean="0"/>
              <a:t>fi</a:t>
            </a:r>
            <a:r>
              <a:rPr lang="en-US" dirty="0" smtClean="0"/>
              <a:t> le or by name</a:t>
            </a:r>
          </a:p>
          <a:p>
            <a:r>
              <a:rPr lang="en-US" dirty="0" smtClean="0"/>
              <a:t>Use Help and Support</a:t>
            </a:r>
          </a:p>
          <a:p>
            <a:r>
              <a:rPr lang="en-US" dirty="0" smtClean="0"/>
              <a:t>Log off from the computer and turn it off</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Link in a New Tab</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Web Search box and type </a:t>
            </a:r>
            <a:r>
              <a:rPr lang="en-US" dirty="0" smtClean="0">
                <a:latin typeface="Courier New" pitchFamily="49" charset="0"/>
                <a:cs typeface="Courier New" pitchFamily="49" charset="0"/>
              </a:rPr>
              <a:t>Shelly </a:t>
            </a:r>
            <a:r>
              <a:rPr lang="en-US" dirty="0" err="1" smtClean="0">
                <a:latin typeface="Courier New" pitchFamily="49" charset="0"/>
                <a:cs typeface="Courier New" pitchFamily="49" charset="0"/>
              </a:rPr>
              <a:t>Cashman</a:t>
            </a:r>
            <a:r>
              <a:rPr lang="en-US" dirty="0" smtClean="0">
                <a:latin typeface="Courier New" pitchFamily="49" charset="0"/>
                <a:cs typeface="Courier New" pitchFamily="49" charset="0"/>
              </a:rPr>
              <a:t> Series </a:t>
            </a:r>
            <a:r>
              <a:rPr lang="en-US" dirty="0" smtClean="0"/>
              <a:t>in the Web Search box</a:t>
            </a:r>
          </a:p>
          <a:p>
            <a:r>
              <a:rPr lang="en-US" dirty="0" smtClean="0"/>
              <a:t>Click the Search button to the right of the Web Search box to display the results of the Web search</a:t>
            </a:r>
          </a:p>
          <a:p>
            <a:r>
              <a:rPr lang="en-US" dirty="0" smtClean="0"/>
              <a:t>If necessary, scroll to view the Course Technology –Shelly </a:t>
            </a:r>
            <a:r>
              <a:rPr lang="en-US" dirty="0" err="1" smtClean="0"/>
              <a:t>Cashman</a:t>
            </a:r>
            <a:r>
              <a:rPr lang="en-US" dirty="0" smtClean="0"/>
              <a:t> Series link</a:t>
            </a:r>
          </a:p>
          <a:p>
            <a:r>
              <a:rPr lang="en-US" dirty="0" smtClean="0"/>
              <a:t>Right-click the Course Technology – Shelly </a:t>
            </a:r>
            <a:r>
              <a:rPr lang="en-US" dirty="0" err="1" smtClean="0"/>
              <a:t>Cashman</a:t>
            </a:r>
            <a:r>
              <a:rPr lang="en-US" dirty="0" smtClean="0"/>
              <a:t> Series link to display a shortcut menu</a:t>
            </a:r>
          </a:p>
          <a:p>
            <a:r>
              <a:rPr lang="en-US" dirty="0" smtClean="0"/>
              <a:t>Click the Open in New Tab command on the shortcut menu to close the shortcut menu and display the Course Technology – Shelly </a:t>
            </a:r>
            <a:r>
              <a:rPr lang="en-US" dirty="0" err="1" smtClean="0"/>
              <a:t>Cashman</a:t>
            </a:r>
            <a:r>
              <a:rPr lang="en-US" dirty="0" smtClean="0"/>
              <a:t> Series tab on the Standard toolbar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Link in a New Tab</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pic>
        <p:nvPicPr>
          <p:cNvPr id="7" name="Content Placeholder 6" descr="FigWin-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Between Tabs</a:t>
            </a:r>
            <a:endParaRPr lang="en-US" dirty="0"/>
          </a:p>
        </p:txBody>
      </p:sp>
      <p:sp>
        <p:nvSpPr>
          <p:cNvPr id="3" name="Content Placeholder 2"/>
          <p:cNvSpPr>
            <a:spLocks noGrp="1"/>
          </p:cNvSpPr>
          <p:nvPr>
            <p:ph idx="1"/>
          </p:nvPr>
        </p:nvSpPr>
        <p:spPr/>
        <p:txBody>
          <a:bodyPr/>
          <a:lstStyle/>
          <a:p>
            <a:r>
              <a:rPr lang="en-US" dirty="0" smtClean="0"/>
              <a:t>Click the Course Technology – Shelly </a:t>
            </a:r>
            <a:r>
              <a:rPr lang="en-US" dirty="0" err="1" smtClean="0"/>
              <a:t>Cashman</a:t>
            </a:r>
            <a:r>
              <a:rPr lang="en-US" dirty="0" smtClean="0"/>
              <a:t> Series tab to activate the tab and display The Shelly </a:t>
            </a:r>
            <a:r>
              <a:rPr lang="en-US" dirty="0" err="1" smtClean="0"/>
              <a:t>Cashman</a:t>
            </a:r>
            <a:r>
              <a:rPr lang="en-US" dirty="0" smtClean="0"/>
              <a:t> Series® in the display area</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pic>
        <p:nvPicPr>
          <p:cNvPr id="6" name="Picture 5" descr="FigWin-41.gif"/>
          <p:cNvPicPr>
            <a:picLocks noChangeAspect="1"/>
          </p:cNvPicPr>
          <p:nvPr/>
        </p:nvPicPr>
        <p:blipFill>
          <a:blip r:embed="rId2"/>
          <a:stretch>
            <a:fillRect/>
          </a:stretch>
        </p:blipFill>
        <p:spPr>
          <a:xfrm>
            <a:off x="2057400" y="2971800"/>
            <a:ext cx="4165600" cy="3124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Tab</a:t>
            </a:r>
            <a:endParaRPr lang="en-US" dirty="0"/>
          </a:p>
        </p:txBody>
      </p:sp>
      <p:sp>
        <p:nvSpPr>
          <p:cNvPr id="3" name="Content Placeholder 2"/>
          <p:cNvSpPr>
            <a:spLocks noGrp="1"/>
          </p:cNvSpPr>
          <p:nvPr>
            <p:ph idx="1"/>
          </p:nvPr>
        </p:nvSpPr>
        <p:spPr>
          <a:xfrm>
            <a:off x="0" y="1295400"/>
            <a:ext cx="5029200" cy="4830763"/>
          </a:xfrm>
        </p:spPr>
        <p:txBody>
          <a:bodyPr>
            <a:normAutofit fontScale="92500" lnSpcReduction="10000"/>
          </a:bodyPr>
          <a:lstStyle/>
          <a:p>
            <a:r>
              <a:rPr lang="en-US" dirty="0" smtClean="0"/>
              <a:t>Click the Close Tab button in the Course Technology –Shelly </a:t>
            </a:r>
            <a:r>
              <a:rPr lang="en-US" dirty="0" err="1" smtClean="0"/>
              <a:t>Cashman</a:t>
            </a:r>
            <a:r>
              <a:rPr lang="en-US" dirty="0" smtClean="0"/>
              <a:t> Series tab to close the Course Technology –Shelly </a:t>
            </a:r>
            <a:r>
              <a:rPr lang="en-US" dirty="0" err="1" smtClean="0"/>
              <a:t>Cashman</a:t>
            </a:r>
            <a:r>
              <a:rPr lang="en-US" dirty="0" smtClean="0"/>
              <a:t> Series Web page</a:t>
            </a:r>
          </a:p>
          <a:p>
            <a:r>
              <a:rPr lang="en-US" dirty="0" smtClean="0"/>
              <a:t>Click the Close button on the title bar to close the Live Search: Shelly </a:t>
            </a:r>
            <a:r>
              <a:rPr lang="en-US" dirty="0" err="1" smtClean="0"/>
              <a:t>Cashman</a:t>
            </a:r>
            <a:r>
              <a:rPr lang="en-US" dirty="0" smtClean="0"/>
              <a:t> Series – Windows Internet Explorer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pic>
        <p:nvPicPr>
          <p:cNvPr id="6" name="Picture 5" descr="FigWin-42.gif"/>
          <p:cNvPicPr>
            <a:picLocks noChangeAspect="1"/>
          </p:cNvPicPr>
          <p:nvPr/>
        </p:nvPicPr>
        <p:blipFill>
          <a:blip r:embed="rId2"/>
          <a:stretch>
            <a:fillRect/>
          </a:stretch>
        </p:blipFill>
        <p:spPr>
          <a:xfrm>
            <a:off x="5334000" y="2667000"/>
            <a:ext cx="3251200" cy="2438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Windows Explorer </a:t>
            </a:r>
            <a:br>
              <a:rPr lang="en-US" dirty="0" smtClean="0"/>
            </a:br>
            <a:r>
              <a:rPr lang="en-US" dirty="0" smtClean="0"/>
              <a:t>and Maximizing Its Window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Display the Start menu</a:t>
            </a:r>
          </a:p>
          <a:p>
            <a:r>
              <a:rPr lang="en-US" dirty="0" smtClean="0"/>
              <a:t>Click My Computer on the Start menu to display the My Computer window</a:t>
            </a:r>
          </a:p>
          <a:p>
            <a:r>
              <a:rPr lang="en-US" dirty="0" smtClean="0"/>
              <a:t>If necessary, double-click the My Computer title bar to maximize the My Computer window</a:t>
            </a:r>
          </a:p>
          <a:p>
            <a:r>
              <a:rPr lang="en-US" dirty="0" smtClean="0"/>
              <a:t>If the status bar is not located at the bottom of the My Computer window, click View on the menu bar, and then click Status Bar to display the status bar</a:t>
            </a:r>
          </a:p>
          <a:p>
            <a:r>
              <a:rPr lang="en-US" dirty="0" smtClean="0"/>
              <a:t>Click the Folders button on the Standard Buttons toolbar to display the Folders pane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Windows Explorer </a:t>
            </a:r>
            <a:br>
              <a:rPr lang="en-US" dirty="0" smtClean="0"/>
            </a:br>
            <a:r>
              <a:rPr lang="en-US" dirty="0" smtClean="0"/>
              <a:t>and Maximizing Its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pic>
        <p:nvPicPr>
          <p:cNvPr id="7" name="Content Placeholder 6" descr="FigWin-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Plugging a USB Flash Drive </a:t>
            </a:r>
            <a:br>
              <a:rPr lang="en-US" dirty="0" smtClean="0"/>
            </a:br>
            <a:r>
              <a:rPr lang="en-US" dirty="0" smtClean="0"/>
              <a:t>into a USB Port</a:t>
            </a:r>
            <a:endParaRPr lang="en-US" dirty="0"/>
          </a:p>
        </p:txBody>
      </p:sp>
      <p:sp>
        <p:nvSpPr>
          <p:cNvPr id="3" name="Content Placeholder 2"/>
          <p:cNvSpPr>
            <a:spLocks noGrp="1"/>
          </p:cNvSpPr>
          <p:nvPr>
            <p:ph idx="1"/>
          </p:nvPr>
        </p:nvSpPr>
        <p:spPr/>
        <p:txBody>
          <a:bodyPr/>
          <a:lstStyle/>
          <a:p>
            <a:r>
              <a:rPr lang="en-US" dirty="0" smtClean="0"/>
              <a:t>Plug the USB flash drive into a USB port on the computer to display the UDISK (E:) dialog box</a:t>
            </a:r>
          </a:p>
          <a:p>
            <a:r>
              <a:rPr lang="en-US" dirty="0" smtClean="0"/>
              <a:t>In the UDISK (E:) window, click the Folders button on the Standard Buttons toolbar to display the Folders pane</a:t>
            </a:r>
          </a:p>
          <a:p>
            <a:r>
              <a:rPr lang="en-US" dirty="0" smtClean="0"/>
              <a:t>Click the Close button in the UDISK (E:) window to close the UDISK (E:)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Plugging a USB Flash Drive </a:t>
            </a:r>
            <a:br>
              <a:rPr lang="en-US" dirty="0" smtClean="0"/>
            </a:br>
            <a:r>
              <a:rPr lang="en-US" dirty="0" smtClean="0"/>
              <a:t>into a USB 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pic>
        <p:nvPicPr>
          <p:cNvPr id="7" name="Content Placeholder 6" descr="FigWin-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Folder on a Removable Drive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UDISK (E:) icon in the Folders pane to select the UDISK (E:) drive</a:t>
            </a:r>
          </a:p>
          <a:p>
            <a:r>
              <a:rPr lang="en-US" dirty="0" smtClean="0"/>
              <a:t>Right-click an open area of the right pane to display a shortcut menu</a:t>
            </a:r>
          </a:p>
          <a:p>
            <a:r>
              <a:rPr lang="en-US" dirty="0" smtClean="0"/>
              <a:t>Point to New on the shortcut menu to display the New shortcut menu</a:t>
            </a:r>
          </a:p>
          <a:p>
            <a:r>
              <a:rPr lang="en-US" dirty="0" smtClean="0"/>
              <a:t>Click Folder on the New submenu to display the selected new Folder </a:t>
            </a:r>
            <a:r>
              <a:rPr lang="en-US" dirty="0" err="1" smtClean="0"/>
              <a:t>folder</a:t>
            </a:r>
            <a:endParaRPr lang="en-US" dirty="0" smtClean="0"/>
          </a:p>
          <a:p>
            <a:r>
              <a:rPr lang="en-US" dirty="0" smtClean="0"/>
              <a:t>Type </a:t>
            </a:r>
            <a:r>
              <a:rPr lang="en-US" dirty="0" smtClean="0">
                <a:latin typeface="Courier New" pitchFamily="49" charset="0"/>
                <a:cs typeface="Courier New" pitchFamily="49" charset="0"/>
              </a:rPr>
              <a:t>Freshman</a:t>
            </a:r>
            <a:r>
              <a:rPr lang="en-US" dirty="0" smtClean="0"/>
              <a:t> in the folder icon highlighted area to name the folder</a:t>
            </a:r>
          </a:p>
          <a:p>
            <a:r>
              <a:rPr lang="en-US" dirty="0" smtClean="0"/>
              <a:t>Press the ENTER key to create the Freshman folder in the UDISK (E:)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Folder on a Removable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7" name="Content Placeholder 6" descr="FigWin-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 to the Computer</a:t>
            </a:r>
            <a:endParaRPr lang="en-US" dirty="0"/>
          </a:p>
        </p:txBody>
      </p:sp>
      <p:sp>
        <p:nvSpPr>
          <p:cNvPr id="3" name="Content Placeholder 2"/>
          <p:cNvSpPr>
            <a:spLocks noGrp="1"/>
          </p:cNvSpPr>
          <p:nvPr>
            <p:ph idx="1"/>
          </p:nvPr>
        </p:nvSpPr>
        <p:spPr/>
        <p:txBody>
          <a:bodyPr>
            <a:normAutofit/>
          </a:bodyPr>
          <a:lstStyle/>
          <a:p>
            <a:r>
              <a:rPr lang="en-US" dirty="0" smtClean="0"/>
              <a:t>Click the Brad Wilson icon (or your icon) on the Welcome screen to display the ‘Type your password’ text box</a:t>
            </a:r>
          </a:p>
          <a:p>
            <a:r>
              <a:rPr lang="en-US" dirty="0" smtClean="0"/>
              <a:t>Type </a:t>
            </a:r>
            <a:r>
              <a:rPr lang="en-US" dirty="0" smtClean="0">
                <a:latin typeface="Courier New" pitchFamily="49" charset="0"/>
                <a:cs typeface="Courier New" pitchFamily="49" charset="0"/>
              </a:rPr>
              <a:t>32lake</a:t>
            </a:r>
            <a:r>
              <a:rPr lang="en-US" dirty="0" smtClean="0"/>
              <a:t> (or your password) in the ‘Type your password’ text box</a:t>
            </a:r>
          </a:p>
          <a:p>
            <a:r>
              <a:rPr lang="en-US" dirty="0" smtClean="0"/>
              <a:t>Click the Next button to log on to the computer and display the Windows XP desktop</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Downloading a Hierarchy of Folders </a:t>
            </a:r>
            <a:br>
              <a:rPr lang="en-US" dirty="0" smtClean="0"/>
            </a:br>
            <a:r>
              <a:rPr lang="en-US" dirty="0" smtClean="0"/>
              <a:t>into the Freshman Folder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Start Internet Explorer by clicking the Start button on the taskbar and then clicking the Internet icon on the Start menu</a:t>
            </a:r>
          </a:p>
          <a:p>
            <a:r>
              <a:rPr lang="en-US" dirty="0" smtClean="0"/>
              <a:t>Click the Address Path text box on the Address bar, type scsite.com in the Address Path text box, and then click the Go to button</a:t>
            </a:r>
          </a:p>
          <a:p>
            <a:r>
              <a:rPr lang="en-US" dirty="0" smtClean="0"/>
              <a:t>When the SC Site - Shelly </a:t>
            </a:r>
            <a:r>
              <a:rPr lang="en-US" dirty="0" err="1" smtClean="0"/>
              <a:t>Cashman</a:t>
            </a:r>
            <a:r>
              <a:rPr lang="en-US" dirty="0" smtClean="0"/>
              <a:t> Series Student Resources Web page is displayed, locate the Browse by Subject area, and then click the Office Suites link</a:t>
            </a:r>
          </a:p>
          <a:p>
            <a:r>
              <a:rPr lang="en-US" dirty="0" smtClean="0"/>
              <a:t>When the expanded Office Suites link is displayed, click the link containing the name of your textbook (for example, Microsoft Office 2007)</a:t>
            </a:r>
          </a:p>
          <a:p>
            <a:r>
              <a:rPr lang="en-US" dirty="0" smtClean="0"/>
              <a:t>If necessary, scroll down to view the Microsoft Office 2007: Introductory Concepts and Techniques link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Downloading a Hierarchy of Folders </a:t>
            </a:r>
            <a:br>
              <a:rPr lang="en-US" dirty="0" smtClean="0"/>
            </a:br>
            <a:r>
              <a:rPr lang="en-US" dirty="0" smtClean="0"/>
              <a:t>into the Freshman Folder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Microsoft Office 2007: Introductory Concepts and Techniques link</a:t>
            </a:r>
          </a:p>
          <a:p>
            <a:r>
              <a:rPr lang="en-US" dirty="0" smtClean="0"/>
              <a:t>Scroll down to display the Data Files for Students (Windows) area and then click the Windows XP Project 1 Files and Folders link</a:t>
            </a:r>
          </a:p>
          <a:p>
            <a:r>
              <a:rPr lang="en-US" dirty="0" smtClean="0"/>
              <a:t>When the File Download – Security Warning dialog box is displayed, click the Run button</a:t>
            </a:r>
          </a:p>
          <a:p>
            <a:r>
              <a:rPr lang="en-US" dirty="0" smtClean="0"/>
              <a:t>When the Internet Explorer – Security Warning dialog box is displayed, click the Run button</a:t>
            </a:r>
          </a:p>
          <a:p>
            <a:r>
              <a:rPr lang="en-US" dirty="0" smtClean="0"/>
              <a:t>When the WinZip Self-Extractor dialog box is displayed, type the removable media drive letter of your removable media drive followed by a colon, backslash, and folder name (Freshman) (for example, E:\ Freshman)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Downloading a Hierarchy of Folders </a:t>
            </a:r>
            <a:br>
              <a:rPr lang="en-US" dirty="0" smtClean="0"/>
            </a:br>
            <a:r>
              <a:rPr lang="en-US" dirty="0" smtClean="0"/>
              <a:t>into the Freshman Folder</a:t>
            </a:r>
            <a:endParaRPr lang="en-US" dirty="0"/>
          </a:p>
        </p:txBody>
      </p:sp>
      <p:sp>
        <p:nvSpPr>
          <p:cNvPr id="3" name="Content Placeholder 2"/>
          <p:cNvSpPr>
            <a:spLocks noGrp="1"/>
          </p:cNvSpPr>
          <p:nvPr>
            <p:ph idx="1"/>
          </p:nvPr>
        </p:nvSpPr>
        <p:spPr/>
        <p:txBody>
          <a:bodyPr/>
          <a:lstStyle/>
          <a:p>
            <a:r>
              <a:rPr lang="en-US" dirty="0" smtClean="0"/>
              <a:t>Click the Unzip button in the WinZip Self-Extractor dialog box</a:t>
            </a:r>
          </a:p>
          <a:p>
            <a:r>
              <a:rPr lang="en-US" dirty="0" smtClean="0"/>
              <a:t>When a smaller WinZip Self-Extractor dialog box is displayed, click the OK button</a:t>
            </a:r>
          </a:p>
          <a:p>
            <a:r>
              <a:rPr lang="en-US" dirty="0" smtClean="0"/>
              <a:t>Click the Close button in the WinZip Self-Extractor dialog box</a:t>
            </a:r>
          </a:p>
          <a:p>
            <a:r>
              <a:rPr lang="en-US" dirty="0" smtClean="0"/>
              <a:t>Click the Close button in the Microsoft Internet Explorer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Downloading a Hierarchy of Folders </a:t>
            </a:r>
            <a:br>
              <a:rPr lang="en-US" dirty="0" smtClean="0"/>
            </a:br>
            <a:r>
              <a:rPr lang="en-US" dirty="0" smtClean="0"/>
              <a:t>into the Freshman Folder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pic>
        <p:nvPicPr>
          <p:cNvPr id="7" name="Content Placeholder 6" descr="FigWin-5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a Drive</a:t>
            </a:r>
            <a:endParaRPr lang="en-US" dirty="0"/>
          </a:p>
        </p:txBody>
      </p:sp>
      <p:sp>
        <p:nvSpPr>
          <p:cNvPr id="3" name="Content Placeholder 2"/>
          <p:cNvSpPr>
            <a:spLocks noGrp="1"/>
          </p:cNvSpPr>
          <p:nvPr>
            <p:ph idx="1"/>
          </p:nvPr>
        </p:nvSpPr>
        <p:spPr/>
        <p:txBody>
          <a:bodyPr/>
          <a:lstStyle/>
          <a:p>
            <a:r>
              <a:rPr lang="en-US" dirty="0" smtClean="0"/>
              <a:t>Click the plus sign in the small box to the left of the UDISK (E:) icon in the Folders pane to display the Freshman folder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pic>
        <p:nvPicPr>
          <p:cNvPr id="6" name="Picture 5" descr="FigWin-55.gif"/>
          <p:cNvPicPr>
            <a:picLocks noChangeAspect="1"/>
          </p:cNvPicPr>
          <p:nvPr/>
        </p:nvPicPr>
        <p:blipFill>
          <a:blip r:embed="rId2"/>
          <a:stretch>
            <a:fillRect/>
          </a:stretch>
        </p:blipFill>
        <p:spPr>
          <a:xfrm>
            <a:off x="2057400" y="2971800"/>
            <a:ext cx="4368800" cy="32766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a Folder</a:t>
            </a:r>
            <a:endParaRPr lang="en-US" dirty="0"/>
          </a:p>
        </p:txBody>
      </p:sp>
      <p:sp>
        <p:nvSpPr>
          <p:cNvPr id="3" name="Content Placeholder 2"/>
          <p:cNvSpPr>
            <a:spLocks noGrp="1"/>
          </p:cNvSpPr>
          <p:nvPr>
            <p:ph idx="1"/>
          </p:nvPr>
        </p:nvSpPr>
        <p:spPr/>
        <p:txBody>
          <a:bodyPr/>
          <a:lstStyle/>
          <a:p>
            <a:r>
              <a:rPr lang="en-US" dirty="0" smtClean="0"/>
              <a:t>Click the plus sign in the small box to the left of the Freshman icon to expand the Freshman folder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pic>
        <p:nvPicPr>
          <p:cNvPr id="6" name="Picture 5" descr="FigWin-56.gif"/>
          <p:cNvPicPr>
            <a:picLocks noChangeAspect="1"/>
          </p:cNvPicPr>
          <p:nvPr/>
        </p:nvPicPr>
        <p:blipFill>
          <a:blip r:embed="rId2"/>
          <a:stretch>
            <a:fillRect/>
          </a:stretch>
        </p:blipFill>
        <p:spPr>
          <a:xfrm>
            <a:off x="2133600" y="2514600"/>
            <a:ext cx="4978400" cy="3733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Contents of a Folder</a:t>
            </a:r>
            <a:endParaRPr lang="en-US" dirty="0"/>
          </a:p>
        </p:txBody>
      </p:sp>
      <p:sp>
        <p:nvSpPr>
          <p:cNvPr id="3" name="Content Placeholder 2"/>
          <p:cNvSpPr>
            <a:spLocks noGrp="1"/>
          </p:cNvSpPr>
          <p:nvPr>
            <p:ph idx="1"/>
          </p:nvPr>
        </p:nvSpPr>
        <p:spPr/>
        <p:txBody>
          <a:bodyPr/>
          <a:lstStyle/>
          <a:p>
            <a:r>
              <a:rPr lang="en-US" dirty="0" smtClean="0"/>
              <a:t>Click the 1st Semester icon in the Folders pane to display the contents of the 1st Semester folder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6" name="Picture 5" descr="FigWin-57.gif"/>
          <p:cNvPicPr>
            <a:picLocks noChangeAspect="1"/>
          </p:cNvPicPr>
          <p:nvPr/>
        </p:nvPicPr>
        <p:blipFill>
          <a:blip r:embed="rId2"/>
          <a:stretch>
            <a:fillRect/>
          </a:stretch>
        </p:blipFill>
        <p:spPr>
          <a:xfrm>
            <a:off x="1447800" y="2438400"/>
            <a:ext cx="5257800" cy="39433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WordPad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Display the Start menu</a:t>
            </a:r>
          </a:p>
          <a:p>
            <a:r>
              <a:rPr lang="en-US" dirty="0" smtClean="0"/>
              <a:t>To display the All Programs submenu, point to All Programs on the Start menu</a:t>
            </a:r>
          </a:p>
          <a:p>
            <a:r>
              <a:rPr lang="en-US" dirty="0" smtClean="0"/>
              <a:t>Point to Accessories on the All Programs submenu to display WordPad on the Accessories submenu</a:t>
            </a:r>
          </a:p>
          <a:p>
            <a:r>
              <a:rPr lang="en-US" dirty="0" smtClean="0"/>
              <a:t>Click WordPad to start the WordPad application and display a new blank document in the WordPad window</a:t>
            </a:r>
          </a:p>
          <a:p>
            <a:r>
              <a:rPr lang="en-US" dirty="0" smtClean="0"/>
              <a:t>If the WordPad window is not maximized, click the Maximize button next to the Close button on its title bar to maximize the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WordPad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pic>
        <p:nvPicPr>
          <p:cNvPr id="7" name="Content Placeholder 6" descr="FigWin-5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Text</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Friday, April 11 </a:t>
            </a:r>
            <a:r>
              <a:rPr lang="en-US" dirty="0" smtClean="0"/>
              <a:t>and then press the ENTER key twice</a:t>
            </a:r>
          </a:p>
          <a:p>
            <a:r>
              <a:rPr lang="en-US" dirty="0" smtClean="0"/>
              <a:t>Type </a:t>
            </a:r>
            <a:r>
              <a:rPr lang="en-US" dirty="0" smtClean="0">
                <a:latin typeface="Courier New" pitchFamily="49" charset="0"/>
                <a:cs typeface="Courier New" pitchFamily="49" charset="0"/>
              </a:rPr>
              <a:t>Finish - The Bike Delivers Data Base </a:t>
            </a:r>
            <a:r>
              <a:rPr lang="en-US" dirty="0" smtClean="0"/>
              <a:t>and then press the ENTER key</a:t>
            </a:r>
          </a:p>
          <a:p>
            <a:r>
              <a:rPr lang="en-US" dirty="0" smtClean="0"/>
              <a:t>Type </a:t>
            </a:r>
            <a:r>
              <a:rPr lang="en-US" dirty="0" smtClean="0">
                <a:latin typeface="Courier New" pitchFamily="49" charset="0"/>
                <a:cs typeface="Courier New" pitchFamily="49" charset="0"/>
              </a:rPr>
              <a:t>Read - Next Project </a:t>
            </a:r>
            <a:r>
              <a:rPr lang="en-US" dirty="0" smtClean="0"/>
              <a:t>and then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 to the Computer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pic>
        <p:nvPicPr>
          <p:cNvPr id="7" name="Content Placeholder 6" descr="FigWin-0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pic>
        <p:nvPicPr>
          <p:cNvPr id="7" name="Content Placeholder 6" descr="FigWin-6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WordPad Document </a:t>
            </a:r>
            <a:br>
              <a:rPr lang="en-US" dirty="0" smtClean="0"/>
            </a:br>
            <a:r>
              <a:rPr lang="en-US" dirty="0" smtClean="0"/>
              <a:t>in a New Folder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Save button on the Toolbar to display the Save As dialog box</a:t>
            </a:r>
          </a:p>
          <a:p>
            <a:r>
              <a:rPr lang="en-US" dirty="0" smtClean="0"/>
              <a:t>Type </a:t>
            </a:r>
            <a:r>
              <a:rPr lang="en-US" dirty="0" smtClean="0">
                <a:latin typeface="Courier New" pitchFamily="49" charset="0"/>
                <a:cs typeface="Courier New" pitchFamily="49" charset="0"/>
              </a:rPr>
              <a:t>Friday, April 11 </a:t>
            </a:r>
            <a:r>
              <a:rPr lang="en-US" dirty="0" smtClean="0"/>
              <a:t>in the File name text box. Do not press the ENTER key after typing the file name</a:t>
            </a:r>
          </a:p>
          <a:p>
            <a:r>
              <a:rPr lang="en-US" dirty="0" smtClean="0"/>
              <a:t>Click the Save in box arrow to display a list of available drives and folders in which you can save the document</a:t>
            </a:r>
          </a:p>
          <a:p>
            <a:r>
              <a:rPr lang="en-US" dirty="0" smtClean="0"/>
              <a:t>Click UDISK (E:) in the Save in list to display the contents of the UDISK(E:) drive in the Save As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WordPad Document </a:t>
            </a:r>
            <a:br>
              <a:rPr lang="en-US" dirty="0" smtClean="0"/>
            </a:br>
            <a:r>
              <a:rPr lang="en-US" dirty="0" smtClean="0"/>
              <a:t>in a New Folder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Double-click the Freshman folder in the Save As dialog box to display the Freshman folder name in the Save in text box and display the contents of the Freshman folder in the Save As dialog box</a:t>
            </a:r>
          </a:p>
          <a:p>
            <a:r>
              <a:rPr lang="en-US" dirty="0" smtClean="0"/>
              <a:t>Double-click the 1st Semester folder icon in the Save As dialog box to display the 1st Semester folder name in the Save in text box and display the contents of the 1st Semester folder in the Save As dialog box</a:t>
            </a:r>
          </a:p>
          <a:p>
            <a:r>
              <a:rPr lang="en-US" dirty="0" smtClean="0"/>
              <a:t>Double-click the Computer Class folder icon in the Save As dialog box to display the Computer Class folder name in the Save in text box and display the contents of the Computer Class folder in the Save As dialog box</a:t>
            </a:r>
          </a:p>
          <a:p>
            <a:r>
              <a:rPr lang="en-US" dirty="0" smtClean="0"/>
              <a:t>Click the Create New Folder button on the Save As dialog box toolbar to create a new folder within the Computer Class folder</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WordPad Document </a:t>
            </a:r>
            <a:br>
              <a:rPr lang="en-US" dirty="0" smtClean="0"/>
            </a:br>
            <a:r>
              <a:rPr lang="en-US" dirty="0" smtClean="0"/>
              <a:t>in a New Folder</a:t>
            </a:r>
            <a:endParaRPr lang="en-US" dirty="0"/>
          </a:p>
        </p:txBody>
      </p:sp>
      <p:sp>
        <p:nvSpPr>
          <p:cNvPr id="3" name="Content Placeholder 2"/>
          <p:cNvSpPr>
            <a:spLocks noGrp="1"/>
          </p:cNvSpPr>
          <p:nvPr>
            <p:ph idx="1"/>
          </p:nvPr>
        </p:nvSpPr>
        <p:spPr/>
        <p:txBody>
          <a:bodyPr>
            <a:normAutofit/>
          </a:bodyPr>
          <a:lstStyle/>
          <a:p>
            <a:r>
              <a:rPr lang="en-US" dirty="0" smtClean="0"/>
              <a:t>Type </a:t>
            </a:r>
            <a:r>
              <a:rPr lang="en-US" dirty="0" smtClean="0">
                <a:latin typeface="Courier New" pitchFamily="49" charset="0"/>
                <a:cs typeface="Courier New" pitchFamily="49" charset="0"/>
              </a:rPr>
              <a:t>Homework</a:t>
            </a:r>
            <a:r>
              <a:rPr lang="en-US" dirty="0" smtClean="0"/>
              <a:t> as the name of the folder and then press the ENTER key</a:t>
            </a:r>
          </a:p>
          <a:p>
            <a:r>
              <a:rPr lang="en-US" dirty="0" smtClean="0"/>
              <a:t>Click the Open button in the Save As dialog box to open the Homework folder</a:t>
            </a:r>
          </a:p>
          <a:p>
            <a:r>
              <a:rPr lang="en-US" dirty="0" smtClean="0"/>
              <a:t>Click the Save button in the Save As dialog box to save the Friday, April 11 file to its new location in the Homework folder</a:t>
            </a:r>
          </a:p>
          <a:p>
            <a:r>
              <a:rPr lang="en-US" dirty="0" smtClean="0"/>
              <a:t>Click the Close button in the Friday, April 11 - WordPad window to close the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WordPad Document </a:t>
            </a:r>
            <a:br>
              <a:rPr lang="en-US" dirty="0" smtClean="0"/>
            </a:br>
            <a:r>
              <a:rPr lang="en-US" dirty="0" smtClean="0"/>
              <a:t>in a New Folder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pic>
        <p:nvPicPr>
          <p:cNvPr id="7" name="Content Placeholder 6" descr="FigWin-6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the Contents of a Folder</a:t>
            </a:r>
            <a:endParaRPr lang="en-US" dirty="0"/>
          </a:p>
        </p:txBody>
      </p:sp>
      <p:sp>
        <p:nvSpPr>
          <p:cNvPr id="3" name="Content Placeholder 2"/>
          <p:cNvSpPr>
            <a:spLocks noGrp="1"/>
          </p:cNvSpPr>
          <p:nvPr>
            <p:ph idx="1"/>
          </p:nvPr>
        </p:nvSpPr>
        <p:spPr/>
        <p:txBody>
          <a:bodyPr>
            <a:normAutofit/>
          </a:bodyPr>
          <a:lstStyle/>
          <a:p>
            <a:r>
              <a:rPr lang="en-US" dirty="0" smtClean="0"/>
              <a:t>Click the plus sign in the small box next to the Computer Class icon in the Folders pane to display the folders within the Computer Class folder</a:t>
            </a:r>
          </a:p>
          <a:p>
            <a:r>
              <a:rPr lang="en-US" dirty="0" smtClean="0"/>
              <a:t>Click the Homework icon in the Folders pane to select the Homework folder and display the contents of the Homework folder in the right pane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the Contents of a Folder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pic>
        <p:nvPicPr>
          <p:cNvPr id="7" name="Content Placeholder 6" descr="FigWin-7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Copying a File in Windows Explorer </a:t>
            </a:r>
            <a:br>
              <a:rPr lang="en-US" dirty="0" smtClean="0"/>
            </a:br>
            <a:r>
              <a:rPr lang="en-US" dirty="0" smtClean="0"/>
              <a:t>by Right-Dragging</a:t>
            </a:r>
            <a:endParaRPr lang="en-US" dirty="0"/>
          </a:p>
        </p:txBody>
      </p:sp>
      <p:sp>
        <p:nvSpPr>
          <p:cNvPr id="3" name="Content Placeholder 2"/>
          <p:cNvSpPr>
            <a:spLocks noGrp="1"/>
          </p:cNvSpPr>
          <p:nvPr>
            <p:ph idx="1"/>
          </p:nvPr>
        </p:nvSpPr>
        <p:spPr/>
        <p:txBody>
          <a:bodyPr>
            <a:normAutofit/>
          </a:bodyPr>
          <a:lstStyle/>
          <a:p>
            <a:r>
              <a:rPr lang="en-US" dirty="0" smtClean="0"/>
              <a:t>Click the Access icon in the Folders pane to select the Access folder and display its contents in the right pane</a:t>
            </a:r>
          </a:p>
          <a:p>
            <a:r>
              <a:rPr lang="en-US" dirty="0" smtClean="0"/>
              <a:t>Right-drag the </a:t>
            </a:r>
            <a:r>
              <a:rPr lang="en-US" dirty="0" err="1" smtClean="0"/>
              <a:t>The</a:t>
            </a:r>
            <a:r>
              <a:rPr lang="en-US" dirty="0" smtClean="0"/>
              <a:t> Bike Delivers icon from the right pane onto the top of the Homework folder icon in the Folders bar to open the shortcut menu</a:t>
            </a:r>
          </a:p>
          <a:p>
            <a:r>
              <a:rPr lang="en-US" dirty="0" smtClean="0"/>
              <a:t>Click Copy Here on the shortcut menu to copy The Bike Delivers file to the Homework folder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Copying a File in Windows Explorer </a:t>
            </a:r>
            <a:br>
              <a:rPr lang="en-US" dirty="0" smtClean="0"/>
            </a:br>
            <a:r>
              <a:rPr lang="en-US" dirty="0" smtClean="0"/>
              <a:t>by Right-Dragging</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pic>
        <p:nvPicPr>
          <p:cNvPr id="7" name="Content Placeholder 6" descr="FigWin-7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Contents of a Folder</a:t>
            </a:r>
            <a:endParaRPr lang="en-US" dirty="0"/>
          </a:p>
        </p:txBody>
      </p:sp>
      <p:sp>
        <p:nvSpPr>
          <p:cNvPr id="3" name="Content Placeholder 2"/>
          <p:cNvSpPr>
            <a:spLocks noGrp="1"/>
          </p:cNvSpPr>
          <p:nvPr>
            <p:ph idx="1"/>
          </p:nvPr>
        </p:nvSpPr>
        <p:spPr/>
        <p:txBody>
          <a:bodyPr/>
          <a:lstStyle/>
          <a:p>
            <a:r>
              <a:rPr lang="en-US" dirty="0" smtClean="0"/>
              <a:t>Click the Homework icon in the Folders pane to display the contents of the Homework folder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pic>
        <p:nvPicPr>
          <p:cNvPr id="7" name="Picture 6" descr="FigWin-73.gif"/>
          <p:cNvPicPr>
            <a:picLocks noChangeAspect="1"/>
          </p:cNvPicPr>
          <p:nvPr/>
        </p:nvPicPr>
        <p:blipFill>
          <a:blip r:embed="rId2"/>
          <a:stretch>
            <a:fillRect/>
          </a:stretch>
        </p:blipFill>
        <p:spPr>
          <a:xfrm>
            <a:off x="1447800" y="2438400"/>
            <a:ext cx="5181600" cy="3886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Start Menu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Point to the Start button on the taskbar to display the ToolTip. Click here to begin</a:t>
            </a:r>
          </a:p>
          <a:p>
            <a:r>
              <a:rPr lang="en-US" dirty="0" smtClean="0"/>
              <a:t>Click the Start button on the Windows taskbar to display the Start menu</a:t>
            </a:r>
          </a:p>
          <a:p>
            <a:r>
              <a:rPr lang="en-US" dirty="0" smtClean="0"/>
              <a:t>Point to All Programs on the Start menu to display the All Programs submenu</a:t>
            </a:r>
          </a:p>
          <a:p>
            <a:r>
              <a:rPr lang="en-US" dirty="0" smtClean="0"/>
              <a:t>Point to Accessories on the All Programs submenu to display the Accessories submenu</a:t>
            </a:r>
          </a:p>
          <a:p>
            <a:r>
              <a:rPr lang="en-US" dirty="0" smtClean="0"/>
              <a:t>Click an open area on the desktop to close the Start menu, Accessories submenu, and All Programs submenu</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Renaming a 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Word folder in the left pane to display the Barn and Silo, Fall Harvest, and Lake at Sunset files in the right pane</a:t>
            </a:r>
          </a:p>
          <a:p>
            <a:r>
              <a:rPr lang="en-US" dirty="0" smtClean="0"/>
              <a:t>Right-click the Fall Harvest icon in the right pane to select the Fall Harvest icon and display a shortcut menu</a:t>
            </a:r>
          </a:p>
          <a:p>
            <a:r>
              <a:rPr lang="en-US" dirty="0" smtClean="0"/>
              <a:t>Click Rename on the shortcut menu to select the file name for renaming</a:t>
            </a:r>
          </a:p>
          <a:p>
            <a:r>
              <a:rPr lang="en-US" dirty="0" smtClean="0"/>
              <a:t>Type </a:t>
            </a:r>
            <a:r>
              <a:rPr lang="en-US" dirty="0" smtClean="0">
                <a:latin typeface="Courier New" pitchFamily="49" charset="0"/>
                <a:cs typeface="Courier New" pitchFamily="49" charset="0"/>
              </a:rPr>
              <a:t>Great Fall Harvest </a:t>
            </a:r>
            <a:r>
              <a:rPr lang="en-US" dirty="0" smtClean="0"/>
              <a:t>and then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Renaming a File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pic>
        <p:nvPicPr>
          <p:cNvPr id="7" name="Content Placeholder 6" descr="FigWin-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File by Right-Clicking</a:t>
            </a:r>
            <a:endParaRPr lang="en-US" dirty="0"/>
          </a:p>
        </p:txBody>
      </p:sp>
      <p:sp>
        <p:nvSpPr>
          <p:cNvPr id="3" name="Content Placeholder 2"/>
          <p:cNvSpPr>
            <a:spLocks noGrp="1"/>
          </p:cNvSpPr>
          <p:nvPr>
            <p:ph idx="1"/>
          </p:nvPr>
        </p:nvSpPr>
        <p:spPr/>
        <p:txBody>
          <a:bodyPr>
            <a:normAutofit/>
          </a:bodyPr>
          <a:lstStyle/>
          <a:p>
            <a:r>
              <a:rPr lang="en-US" dirty="0" smtClean="0"/>
              <a:t>Right-click the Lake at Sunset icon in the right pane to select the icon and display a shortcut menu</a:t>
            </a:r>
          </a:p>
          <a:p>
            <a:r>
              <a:rPr lang="en-US" dirty="0" smtClean="0"/>
              <a:t>Click Delete on the shortcut menu to begin the delete process by displaying the Confirm File Delete dialog box</a:t>
            </a:r>
          </a:p>
          <a:p>
            <a:r>
              <a:rPr lang="en-US" dirty="0" smtClean="0"/>
              <a:t>Click the Yes button in the Confirm </a:t>
            </a:r>
            <a:r>
              <a:rPr lang="nn-NO" dirty="0" smtClean="0"/>
              <a:t>File Delete dialog box to remove </a:t>
            </a:r>
            <a:r>
              <a:rPr lang="en-US" dirty="0" smtClean="0"/>
              <a:t>the Lake at Sunset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File by Right-Clicking</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pic>
        <p:nvPicPr>
          <p:cNvPr id="7" name="Content Placeholder 6" descr="FigWin-7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Expanded Folders</a:t>
            </a:r>
            <a:endParaRPr lang="en-US" dirty="0"/>
          </a:p>
        </p:txBody>
      </p:sp>
      <p:sp>
        <p:nvSpPr>
          <p:cNvPr id="3" name="Content Placeholder 2"/>
          <p:cNvSpPr>
            <a:spLocks noGrp="1"/>
          </p:cNvSpPr>
          <p:nvPr>
            <p:ph idx="1"/>
          </p:nvPr>
        </p:nvSpPr>
        <p:spPr/>
        <p:txBody>
          <a:bodyPr/>
          <a:lstStyle/>
          <a:p>
            <a:r>
              <a:rPr lang="en-US" dirty="0" smtClean="0"/>
              <a:t>Click the minus sign to the left of the Computer Class icon in the left pane to collapse the Computer Class folder</a:t>
            </a:r>
          </a:p>
          <a:p>
            <a:r>
              <a:rPr lang="en-US" dirty="0" smtClean="0"/>
              <a:t>Click the minus sign to the left of the 1st Semester icon to collapse the icon</a:t>
            </a:r>
          </a:p>
          <a:p>
            <a:r>
              <a:rPr lang="en-US" dirty="0" smtClean="0"/>
              <a:t>Click the minus sign to the left of the Freshman icon to collapse the icon</a:t>
            </a:r>
          </a:p>
          <a:p>
            <a:r>
              <a:rPr lang="en-US" dirty="0" smtClean="0"/>
              <a:t>Click the minus sign to the left of the UDISK (E:) to collapse the icon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Expanded Folders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pic>
        <p:nvPicPr>
          <p:cNvPr id="7" name="Content Placeholder 6" descr="FigWin-7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Windows Explorer</a:t>
            </a:r>
            <a:endParaRPr lang="en-US" dirty="0"/>
          </a:p>
        </p:txBody>
      </p:sp>
      <p:sp>
        <p:nvSpPr>
          <p:cNvPr id="3" name="Content Placeholder 2"/>
          <p:cNvSpPr>
            <a:spLocks noGrp="1"/>
          </p:cNvSpPr>
          <p:nvPr>
            <p:ph idx="1"/>
          </p:nvPr>
        </p:nvSpPr>
        <p:spPr/>
        <p:txBody>
          <a:bodyPr/>
          <a:lstStyle/>
          <a:p>
            <a:r>
              <a:rPr lang="en-US" dirty="0" smtClean="0"/>
              <a:t>Click the Close button on the UDISK (E:) window title bar to close the UDISK (E:)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File by Name</a:t>
            </a:r>
            <a:endParaRPr lang="en-US" dirty="0"/>
          </a:p>
        </p:txBody>
      </p:sp>
      <p:sp>
        <p:nvSpPr>
          <p:cNvPr id="3" name="Content Placeholder 2"/>
          <p:cNvSpPr>
            <a:spLocks noGrp="1"/>
          </p:cNvSpPr>
          <p:nvPr>
            <p:ph idx="1"/>
          </p:nvPr>
        </p:nvSpPr>
        <p:spPr/>
        <p:txBody>
          <a:bodyPr>
            <a:normAutofit fontScale="92500"/>
          </a:bodyPr>
          <a:lstStyle/>
          <a:p>
            <a:r>
              <a:rPr lang="en-US" dirty="0" smtClean="0"/>
              <a:t>Display the Start menu</a:t>
            </a:r>
          </a:p>
          <a:p>
            <a:r>
              <a:rPr lang="en-US" dirty="0" smtClean="0"/>
              <a:t>Click Search on the Start menu to display the Search Results window</a:t>
            </a:r>
          </a:p>
          <a:p>
            <a:r>
              <a:rPr lang="en-US" dirty="0" smtClean="0"/>
              <a:t>If necessary, maximize the Search Results window</a:t>
            </a:r>
          </a:p>
          <a:p>
            <a:r>
              <a:rPr lang="en-US" dirty="0" smtClean="0"/>
              <a:t>Click the All files and folders entry in the Search Companion balloon to display an insertion point in the ‘All or part of file name’ text box.</a:t>
            </a:r>
          </a:p>
          <a:p>
            <a:r>
              <a:rPr lang="en-US" dirty="0" smtClean="0"/>
              <a:t>Type </a:t>
            </a:r>
            <a:r>
              <a:rPr lang="en-US" dirty="0" smtClean="0">
                <a:latin typeface="Courier New" pitchFamily="49" charset="0"/>
                <a:cs typeface="Courier New" pitchFamily="49" charset="0"/>
              </a:rPr>
              <a:t>Great Fall Harvest </a:t>
            </a:r>
            <a:r>
              <a:rPr lang="en-US" dirty="0" smtClean="0"/>
              <a:t>in the ‘All or part of the </a:t>
            </a:r>
            <a:r>
              <a:rPr lang="en-US" dirty="0" err="1" smtClean="0"/>
              <a:t>the</a:t>
            </a:r>
            <a:r>
              <a:rPr lang="en-US" dirty="0" smtClean="0"/>
              <a:t> file name’ text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File by Name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Look in box arrow in the Search Companion pane to display the list of locations in which to search</a:t>
            </a:r>
          </a:p>
          <a:p>
            <a:r>
              <a:rPr lang="en-US" dirty="0" smtClean="0"/>
              <a:t>Click UDISK (E:) in the Look in list to close the Look in list and select the UDISK (E:) drive name in the Look in box</a:t>
            </a:r>
          </a:p>
          <a:p>
            <a:r>
              <a:rPr lang="en-US" dirty="0" smtClean="0"/>
              <a:t>Click the Search button to search drive E: for the Great Fall Harvest file</a:t>
            </a:r>
          </a:p>
          <a:p>
            <a:r>
              <a:rPr lang="en-US" dirty="0" smtClean="0"/>
              <a:t>Click the Close button on the Search Results window title bar to close the Search Results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File by Name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pic>
        <p:nvPicPr>
          <p:cNvPr id="7" name="Content Placeholder 6" descr="FigWin-8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Start Menu</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pic>
        <p:nvPicPr>
          <p:cNvPr id="9" name="Content Placeholder 8" descr="FigWin-0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a File Using a Word </a:t>
            </a:r>
            <a:br>
              <a:rPr lang="en-US" dirty="0" smtClean="0"/>
            </a:br>
            <a:r>
              <a:rPr lang="en-US" dirty="0" smtClean="0"/>
              <a:t>or Phrase in the 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Display the Start menu</a:t>
            </a:r>
          </a:p>
          <a:p>
            <a:r>
              <a:rPr lang="en-US" dirty="0" smtClean="0"/>
              <a:t>Click the Search button on the Start menu to display the Search Results window</a:t>
            </a:r>
          </a:p>
          <a:p>
            <a:r>
              <a:rPr lang="en-US" dirty="0" smtClean="0"/>
              <a:t>If necessary, maximize the Search Results window</a:t>
            </a:r>
          </a:p>
          <a:p>
            <a:r>
              <a:rPr lang="en-US" dirty="0" smtClean="0"/>
              <a:t>Click All files and folders in the Search companion balloon to begin a search</a:t>
            </a:r>
          </a:p>
          <a:p>
            <a:r>
              <a:rPr lang="en-US" dirty="0" smtClean="0"/>
              <a:t>Click the ‘A word or phrase in the file’ text box to prepare to type text</a:t>
            </a:r>
          </a:p>
          <a:p>
            <a:r>
              <a:rPr lang="en-US" dirty="0" smtClean="0"/>
              <a:t>Type apply in the ‘A word or phrase in the file’ text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a File Using a Word </a:t>
            </a:r>
            <a:br>
              <a:rPr lang="en-US" dirty="0" smtClean="0"/>
            </a:br>
            <a:r>
              <a:rPr lang="en-US" dirty="0" smtClean="0"/>
              <a:t>or Phrase in the File</a:t>
            </a:r>
            <a:endParaRPr lang="en-US" dirty="0"/>
          </a:p>
        </p:txBody>
      </p:sp>
      <p:sp>
        <p:nvSpPr>
          <p:cNvPr id="3" name="Content Placeholder 2"/>
          <p:cNvSpPr>
            <a:spLocks noGrp="1"/>
          </p:cNvSpPr>
          <p:nvPr>
            <p:ph idx="1"/>
          </p:nvPr>
        </p:nvSpPr>
        <p:spPr/>
        <p:txBody>
          <a:bodyPr>
            <a:normAutofit fontScale="92500"/>
          </a:bodyPr>
          <a:lstStyle/>
          <a:p>
            <a:r>
              <a:rPr lang="en-US" dirty="0" smtClean="0"/>
              <a:t>Click the Look in box arrow to display the Look in list</a:t>
            </a:r>
          </a:p>
          <a:p>
            <a:r>
              <a:rPr lang="en-US" dirty="0" smtClean="0"/>
              <a:t>Click UDISK (E:) in the Look in list to designate UDISK (E:) drive as the drive to search</a:t>
            </a:r>
          </a:p>
          <a:p>
            <a:r>
              <a:rPr lang="en-US" dirty="0" smtClean="0"/>
              <a:t>Click the Search button in the Search Companion balloon to perform a search</a:t>
            </a:r>
          </a:p>
          <a:p>
            <a:r>
              <a:rPr lang="en-US" dirty="0" smtClean="0"/>
              <a:t>Click the Close button on the Search Results window title bar to close the Search Results window</a:t>
            </a:r>
          </a:p>
          <a:p>
            <a:r>
              <a:rPr lang="en-US" dirty="0" smtClean="0"/>
              <a:t>Remove the USB </a:t>
            </a:r>
            <a:r>
              <a:rPr lang="en-US" dirty="0" smtClean="0"/>
              <a:t>flash </a:t>
            </a:r>
            <a:r>
              <a:rPr lang="en-US" dirty="0" smtClean="0"/>
              <a:t>drive from the USB port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a File Using a Word </a:t>
            </a:r>
            <a:br>
              <a:rPr lang="en-US" dirty="0" smtClean="0"/>
            </a:br>
            <a:r>
              <a:rPr lang="en-US" dirty="0" smtClean="0"/>
              <a:t>or Phrase in the File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pic>
        <p:nvPicPr>
          <p:cNvPr id="7" name="Content Placeholder 6" descr="FigWin-8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Help and Support</a:t>
            </a:r>
            <a:endParaRPr lang="en-US" dirty="0"/>
          </a:p>
        </p:txBody>
      </p:sp>
      <p:sp>
        <p:nvSpPr>
          <p:cNvPr id="3" name="Content Placeholder 2"/>
          <p:cNvSpPr>
            <a:spLocks noGrp="1"/>
          </p:cNvSpPr>
          <p:nvPr>
            <p:ph idx="1"/>
          </p:nvPr>
        </p:nvSpPr>
        <p:spPr/>
        <p:txBody>
          <a:bodyPr>
            <a:normAutofit/>
          </a:bodyPr>
          <a:lstStyle/>
          <a:p>
            <a:r>
              <a:rPr lang="en-US" dirty="0" smtClean="0"/>
              <a:t>Display the Start menu</a:t>
            </a:r>
          </a:p>
          <a:p>
            <a:r>
              <a:rPr lang="en-US" dirty="0" smtClean="0"/>
              <a:t>Click Help and Support to display the Help and Support Center window</a:t>
            </a:r>
          </a:p>
          <a:p>
            <a:r>
              <a:rPr lang="en-US" dirty="0" smtClean="0"/>
              <a:t>If necessary, click the Maximize button on the Help and Support Center title bar to maximize the Help and Support Center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Help and Support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pic>
        <p:nvPicPr>
          <p:cNvPr id="7" name="Content Placeholder 6" descr="FigWin-9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Browsing for Help Topics </a:t>
            </a:r>
            <a:br>
              <a:rPr lang="en-US" dirty="0" smtClean="0"/>
            </a:br>
            <a:r>
              <a:rPr lang="en-US" dirty="0" smtClean="0"/>
              <a:t>in the Table of Contents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Windows basics in the Pick a Help topic area to display the Navigation Pane and topic pane in the Help and Support Center window</a:t>
            </a:r>
          </a:p>
          <a:p>
            <a:r>
              <a:rPr lang="en-US" dirty="0" smtClean="0"/>
              <a:t>Click the Tips for using Help category to display the Tips for using Help page</a:t>
            </a:r>
          </a:p>
          <a:p>
            <a:r>
              <a:rPr lang="en-US" dirty="0" smtClean="0"/>
              <a:t>Click Find what you need in Help and Support Center to display the To find what you need in Help and Support Center topic</a:t>
            </a:r>
          </a:p>
          <a:p>
            <a:r>
              <a:rPr lang="en-US" dirty="0" smtClean="0"/>
              <a:t>Read the information in the To find what you need in Help and Support Center topic in the topic pane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Browsing for Help Topics </a:t>
            </a:r>
            <a:br>
              <a:rPr lang="en-US" dirty="0" smtClean="0"/>
            </a:br>
            <a:r>
              <a:rPr lang="en-US" dirty="0" smtClean="0"/>
              <a:t>in the Table of Contents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pic>
        <p:nvPicPr>
          <p:cNvPr id="7" name="Content Placeholder 6" descr="FigWin-9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Help Topics Using the Index</a:t>
            </a:r>
            <a:endParaRPr lang="en-US" dirty="0"/>
          </a:p>
        </p:txBody>
      </p:sp>
      <p:sp>
        <p:nvSpPr>
          <p:cNvPr id="3" name="Content Placeholder 2"/>
          <p:cNvSpPr>
            <a:spLocks noGrp="1"/>
          </p:cNvSpPr>
          <p:nvPr>
            <p:ph idx="1"/>
          </p:nvPr>
        </p:nvSpPr>
        <p:spPr/>
        <p:txBody>
          <a:bodyPr>
            <a:normAutofit/>
          </a:bodyPr>
          <a:lstStyle/>
          <a:p>
            <a:r>
              <a:rPr lang="en-US" dirty="0" smtClean="0"/>
              <a:t>Click the Index button on the Navigation toolbar to display the Index pane</a:t>
            </a:r>
          </a:p>
          <a:p>
            <a:r>
              <a:rPr lang="en-US" dirty="0" smtClean="0"/>
              <a:t>Type </a:t>
            </a:r>
            <a:r>
              <a:rPr lang="en-US" dirty="0" smtClean="0">
                <a:latin typeface="Courier New" pitchFamily="49" charset="0"/>
                <a:cs typeface="Courier New" pitchFamily="49" charset="0"/>
              </a:rPr>
              <a:t>home networking </a:t>
            </a:r>
            <a:r>
              <a:rPr lang="en-US" dirty="0" smtClean="0"/>
              <a:t>in the ‘Type in the keyword to find’ text box in the Navigation Pane</a:t>
            </a:r>
          </a:p>
          <a:p>
            <a:r>
              <a:rPr lang="en-US" dirty="0" smtClean="0"/>
              <a:t>Click overview in the list to select the overview entry in the Index entries list</a:t>
            </a:r>
          </a:p>
          <a:p>
            <a:r>
              <a:rPr lang="en-US" dirty="0" smtClean="0"/>
              <a:t>Click the Display button to display the home networking overview topic in the topic pane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Help Topics Using the Index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pic>
        <p:nvPicPr>
          <p:cNvPr id="7" name="Content Placeholder 6" descr="FigWin-9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Related Topics Link</a:t>
            </a:r>
            <a:endParaRPr lang="en-US" dirty="0"/>
          </a:p>
        </p:txBody>
      </p:sp>
      <p:sp>
        <p:nvSpPr>
          <p:cNvPr id="3" name="Content Placeholder 2"/>
          <p:cNvSpPr>
            <a:spLocks noGrp="1"/>
          </p:cNvSpPr>
          <p:nvPr>
            <p:ph idx="1"/>
          </p:nvPr>
        </p:nvSpPr>
        <p:spPr/>
        <p:txBody>
          <a:bodyPr/>
          <a:lstStyle/>
          <a:p>
            <a:r>
              <a:rPr lang="en-US" dirty="0" smtClean="0"/>
              <a:t>Scroll to the bottom of the Home or small office networking overview topic to display the Related Topics link</a:t>
            </a:r>
          </a:p>
          <a:p>
            <a:r>
              <a:rPr lang="en-US" dirty="0" smtClean="0"/>
              <a:t>Click the Related Topics link to display a pop-up window containing a list of related topics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Icon to the Desktop</a:t>
            </a:r>
            <a:endParaRPr lang="en-US" dirty="0"/>
          </a:p>
        </p:txBody>
      </p:sp>
      <p:sp>
        <p:nvSpPr>
          <p:cNvPr id="3" name="Content Placeholder 2"/>
          <p:cNvSpPr>
            <a:spLocks noGrp="1"/>
          </p:cNvSpPr>
          <p:nvPr>
            <p:ph idx="1"/>
          </p:nvPr>
        </p:nvSpPr>
        <p:spPr/>
        <p:txBody>
          <a:bodyPr>
            <a:normAutofit/>
          </a:bodyPr>
          <a:lstStyle/>
          <a:p>
            <a:r>
              <a:rPr lang="en-US" dirty="0" smtClean="0"/>
              <a:t>Click the Start button to display the Start menu</a:t>
            </a:r>
          </a:p>
          <a:p>
            <a:r>
              <a:rPr lang="en-US" dirty="0" smtClean="0"/>
              <a:t>Right-click My Computer on the Start menu to select the My Computer command and display a shortcut menu</a:t>
            </a:r>
          </a:p>
          <a:p>
            <a:r>
              <a:rPr lang="en-US" dirty="0" smtClean="0"/>
              <a:t>Click Show on Desktop to close the shortcut menu and display the My Computer icon on the desktop</a:t>
            </a:r>
          </a:p>
          <a:p>
            <a:r>
              <a:rPr lang="en-US" dirty="0" smtClean="0"/>
              <a:t>Click an open area on the desktop to close the Start menu</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Related Topics Link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80</a:t>
            </a:fld>
            <a:endParaRPr lang="en-US" dirty="0"/>
          </a:p>
        </p:txBody>
      </p:sp>
      <p:pic>
        <p:nvPicPr>
          <p:cNvPr id="7" name="Content Placeholder 6" descr="FigWin-9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Help and Support Center</a:t>
            </a:r>
            <a:endParaRPr lang="en-US" dirty="0"/>
          </a:p>
        </p:txBody>
      </p:sp>
      <p:sp>
        <p:nvSpPr>
          <p:cNvPr id="3" name="Content Placeholder 2"/>
          <p:cNvSpPr>
            <a:spLocks noGrp="1"/>
          </p:cNvSpPr>
          <p:nvPr>
            <p:ph idx="1"/>
          </p:nvPr>
        </p:nvSpPr>
        <p:spPr/>
        <p:txBody>
          <a:bodyPr/>
          <a:lstStyle/>
          <a:p>
            <a:r>
              <a:rPr lang="en-US" dirty="0" smtClean="0"/>
              <a:t>Click the Close button on the title bar of the Help and Support Center window to close the Help and Support Center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Off from the Computer</a:t>
            </a:r>
            <a:endParaRPr lang="en-US" dirty="0"/>
          </a:p>
        </p:txBody>
      </p:sp>
      <p:sp>
        <p:nvSpPr>
          <p:cNvPr id="3" name="Content Placeholder 2"/>
          <p:cNvSpPr>
            <a:spLocks noGrp="1"/>
          </p:cNvSpPr>
          <p:nvPr>
            <p:ph idx="1"/>
          </p:nvPr>
        </p:nvSpPr>
        <p:spPr/>
        <p:txBody>
          <a:bodyPr>
            <a:normAutofit/>
          </a:bodyPr>
          <a:lstStyle/>
          <a:p>
            <a:r>
              <a:rPr lang="en-US" dirty="0" smtClean="0"/>
              <a:t>Display the Start menu</a:t>
            </a:r>
          </a:p>
          <a:p>
            <a:r>
              <a:rPr lang="en-US" dirty="0" smtClean="0"/>
              <a:t>Click Log Off on the Start menu to display the Log Off Windows dialog box</a:t>
            </a:r>
          </a:p>
          <a:p>
            <a:r>
              <a:rPr lang="en-US" dirty="0" smtClean="0"/>
              <a:t>Click the Log Off button in the Log Off Windows dialog box to log off from the computer and display the Welcome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Off from the Computer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83</a:t>
            </a:fld>
            <a:endParaRPr lang="en-US" dirty="0"/>
          </a:p>
        </p:txBody>
      </p:sp>
      <p:pic>
        <p:nvPicPr>
          <p:cNvPr id="7" name="Content Placeholder 6" descr="FigWin-100.gif"/>
          <p:cNvPicPr>
            <a:picLocks noGrp="1" noChangeAspect="1"/>
          </p:cNvPicPr>
          <p:nvPr>
            <p:ph idx="1"/>
          </p:nvPr>
        </p:nvPicPr>
        <p:blipFill>
          <a:blip r:embed="rId2"/>
          <a:stretch>
            <a:fillRect/>
          </a:stretch>
        </p:blipFill>
        <p:spPr>
          <a:xfrm>
            <a:off x="1124179" y="1295400"/>
            <a:ext cx="6438441" cy="48307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Off the Computer</a:t>
            </a:r>
            <a:endParaRPr lang="en-US" dirty="0"/>
          </a:p>
        </p:txBody>
      </p:sp>
      <p:sp>
        <p:nvSpPr>
          <p:cNvPr id="3" name="Content Placeholder 2"/>
          <p:cNvSpPr>
            <a:spLocks noGrp="1"/>
          </p:cNvSpPr>
          <p:nvPr>
            <p:ph idx="1"/>
          </p:nvPr>
        </p:nvSpPr>
        <p:spPr/>
        <p:txBody>
          <a:bodyPr/>
          <a:lstStyle/>
          <a:p>
            <a:r>
              <a:rPr lang="en-US" dirty="0" smtClean="0"/>
              <a:t>Click the Turn off computer link on the Welcome screen</a:t>
            </a:r>
          </a:p>
          <a:p>
            <a:r>
              <a:rPr lang="en-US" dirty="0" smtClean="0"/>
              <a:t>Click the Turn Off button in the Turn off computer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Off the Computer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85</a:t>
            </a:fld>
            <a:endParaRPr lang="en-US" dirty="0"/>
          </a:p>
        </p:txBody>
      </p:sp>
      <p:pic>
        <p:nvPicPr>
          <p:cNvPr id="7" name="Content Placeholder 6" descr="FigWin-10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 Microsoft Windows XP, log on to the computer, and identify the objects on the desktop</a:t>
            </a:r>
          </a:p>
          <a:p>
            <a:r>
              <a:rPr lang="en-US" dirty="0" smtClean="0"/>
              <a:t>Perform the basic mouse operations: point, click, right-click, double-click, drag, and right-drag</a:t>
            </a:r>
          </a:p>
          <a:p>
            <a:r>
              <a:rPr lang="en-US" dirty="0" smtClean="0"/>
              <a:t>Display the Start menu and start an application program</a:t>
            </a:r>
          </a:p>
          <a:p>
            <a:r>
              <a:rPr lang="en-US" dirty="0" smtClean="0"/>
              <a:t>Open, minimize, maximize, restore, move, size, scroll, and close a window</a:t>
            </a:r>
          </a:p>
          <a:p>
            <a:r>
              <a:rPr lang="en-US" dirty="0" smtClean="0"/>
              <a:t>Display drive and folder contents</a:t>
            </a:r>
          </a:p>
          <a:p>
            <a:r>
              <a:rPr lang="en-US" dirty="0" smtClean="0"/>
              <a:t>Create a folder in Windows Explorer and a WordPad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86</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Browse the Web using Internet Explorer 7.0, a URL, and tabbed browsing</a:t>
            </a:r>
          </a:p>
          <a:p>
            <a:r>
              <a:rPr lang="en-US" dirty="0" smtClean="0"/>
              <a:t>Download folders from scsite.com</a:t>
            </a:r>
          </a:p>
          <a:p>
            <a:r>
              <a:rPr lang="en-US" dirty="0" smtClean="0"/>
              <a:t>Copy, move, rename, and delete files</a:t>
            </a:r>
          </a:p>
          <a:p>
            <a:r>
              <a:rPr lang="en-US" dirty="0" smtClean="0"/>
              <a:t>Search for files using a word or phrase in the </a:t>
            </a:r>
            <a:r>
              <a:rPr lang="en-US" dirty="0" err="1" smtClean="0"/>
              <a:t>fi</a:t>
            </a:r>
            <a:r>
              <a:rPr lang="en-US" dirty="0" smtClean="0"/>
              <a:t> le or by name</a:t>
            </a:r>
          </a:p>
          <a:p>
            <a:r>
              <a:rPr lang="en-US" dirty="0" smtClean="0"/>
              <a:t>Use Help and Support</a:t>
            </a:r>
          </a:p>
          <a:p>
            <a:r>
              <a:rPr lang="en-US" dirty="0" smtClean="0"/>
              <a:t>Log off from the computer and turn it off</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Microsoft Windows XP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Icon to the Desktop</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pic>
        <p:nvPicPr>
          <p:cNvPr id="9" name="Content Placeholder 8" descr="FigWin-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4238</Words>
  <Application>Microsoft Office PowerPoint</Application>
  <PresentationFormat>On-screen Show (4:3)</PresentationFormat>
  <Paragraphs>440</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Microsoft Windows XP</vt:lpstr>
      <vt:lpstr>Objectives</vt:lpstr>
      <vt:lpstr>Objectives</vt:lpstr>
      <vt:lpstr>Logging On to the Computer</vt:lpstr>
      <vt:lpstr>Logging On to the Computer</vt:lpstr>
      <vt:lpstr>Displaying the Start Menu</vt:lpstr>
      <vt:lpstr>Displaying the Start Menu</vt:lpstr>
      <vt:lpstr>Adding an Icon to the Desktop</vt:lpstr>
      <vt:lpstr>Adding an Icon to the Desktop</vt:lpstr>
      <vt:lpstr>Opening a Window By Double-Clicking a Desktop Icon</vt:lpstr>
      <vt:lpstr>Minimizing and Redisplaying a Window</vt:lpstr>
      <vt:lpstr>Minimizing and Redisplaying a Window</vt:lpstr>
      <vt:lpstr>Maximizing and Restoring a Window</vt:lpstr>
      <vt:lpstr>Maximizing and Restoring a Window</vt:lpstr>
      <vt:lpstr>Closing a Window</vt:lpstr>
      <vt:lpstr>Opening a Window Using the Start Menu</vt:lpstr>
      <vt:lpstr>Moving a Window by Dragging</vt:lpstr>
      <vt:lpstr>Expanding an Area</vt:lpstr>
      <vt:lpstr>Scrolling Using Scroll Arrows</vt:lpstr>
      <vt:lpstr>Sizing a Window by Dragging</vt:lpstr>
      <vt:lpstr>Sizing a Window by Dragging</vt:lpstr>
      <vt:lpstr>Collapsing an Area</vt:lpstr>
      <vt:lpstr>Resizing a Window</vt:lpstr>
      <vt:lpstr>Closing a Window</vt:lpstr>
      <vt:lpstr>Deleting a Desktop Icon  by Right-Dragging</vt:lpstr>
      <vt:lpstr>Deleting a Desktop Icon  by Right-Dragging</vt:lpstr>
      <vt:lpstr>Starting an Application  Using the Start Menu</vt:lpstr>
      <vt:lpstr>Browsing the Web by Entering a URL</vt:lpstr>
      <vt:lpstr>Browsing the Web by Entering a URL</vt:lpstr>
      <vt:lpstr>Opening a Link in a New Tab</vt:lpstr>
      <vt:lpstr>Opening a Link in a New Tab</vt:lpstr>
      <vt:lpstr>Switching Between Tabs</vt:lpstr>
      <vt:lpstr>Closing a Tab</vt:lpstr>
      <vt:lpstr>Starting Windows Explorer  and Maximizing Its Window</vt:lpstr>
      <vt:lpstr>Starting Windows Explorer  and Maximizing Its Window</vt:lpstr>
      <vt:lpstr>Plugging a USB Flash Drive  into a USB Port</vt:lpstr>
      <vt:lpstr>Plugging a USB Flash Drive  into a USB Port</vt:lpstr>
      <vt:lpstr>Creating a Folder on a Removable Drive</vt:lpstr>
      <vt:lpstr>Creating a Folder on a Removable Drive</vt:lpstr>
      <vt:lpstr>Downloading a Hierarchy of Folders  into the Freshman Folder</vt:lpstr>
      <vt:lpstr>Downloading a Hierarchy of Folders  into the Freshman Folder</vt:lpstr>
      <vt:lpstr>Downloading a Hierarchy of Folders  into the Freshman Folder</vt:lpstr>
      <vt:lpstr>Downloading a Hierarchy of Folders  into the Freshman Folder</vt:lpstr>
      <vt:lpstr>Expanding a Drive</vt:lpstr>
      <vt:lpstr>Expanding a Folder</vt:lpstr>
      <vt:lpstr>Displaying the Contents of a Folder</vt:lpstr>
      <vt:lpstr>Starting WordPad</vt:lpstr>
      <vt:lpstr>Starting WordPad</vt:lpstr>
      <vt:lpstr>Typing Text</vt:lpstr>
      <vt:lpstr>Typing Text</vt:lpstr>
      <vt:lpstr>Saving a WordPad Document  in a New Folder</vt:lpstr>
      <vt:lpstr>Saving a WordPad Document  in a New Folder</vt:lpstr>
      <vt:lpstr>Saving a WordPad Document  in a New Folder</vt:lpstr>
      <vt:lpstr>Saving a WordPad Document  in a New Folder</vt:lpstr>
      <vt:lpstr>Verifying the Contents of a Folder</vt:lpstr>
      <vt:lpstr>Verifying the Contents of a Folder</vt:lpstr>
      <vt:lpstr>Copying a File in Windows Explorer  by Right-Dragging</vt:lpstr>
      <vt:lpstr>Copying a File in Windows Explorer  by Right-Dragging</vt:lpstr>
      <vt:lpstr>Displaying the Contents of a Folder</vt:lpstr>
      <vt:lpstr>Renaming a File</vt:lpstr>
      <vt:lpstr>Renaming a File</vt:lpstr>
      <vt:lpstr>Deleting a File by Right-Clicking</vt:lpstr>
      <vt:lpstr>Deleting a File by Right-Clicking</vt:lpstr>
      <vt:lpstr>Closing Expanded Folders</vt:lpstr>
      <vt:lpstr>Closing Expanded Folders</vt:lpstr>
      <vt:lpstr>Quitting Windows Explorer</vt:lpstr>
      <vt:lpstr>Searching for a File by Name</vt:lpstr>
      <vt:lpstr>Searching for a File by Name</vt:lpstr>
      <vt:lpstr>Searching for a File by Name</vt:lpstr>
      <vt:lpstr>Searching for a File Using a Word  or Phrase in the File</vt:lpstr>
      <vt:lpstr>Searching for a File Using a Word  or Phrase in the File</vt:lpstr>
      <vt:lpstr>Searching for a File Using a Word  or Phrase in the File</vt:lpstr>
      <vt:lpstr>Starting Help and Support</vt:lpstr>
      <vt:lpstr>Starting Help and Support</vt:lpstr>
      <vt:lpstr>Browsing for Help Topics  in the Table of Contents</vt:lpstr>
      <vt:lpstr>Browsing for Help Topics  in the Table of Contents</vt:lpstr>
      <vt:lpstr>Searching for Help Topics Using the Index</vt:lpstr>
      <vt:lpstr>Searching for Help Topics Using the Index</vt:lpstr>
      <vt:lpstr>Displaying the Related Topics Link</vt:lpstr>
      <vt:lpstr>Displaying the Related Topics Link</vt:lpstr>
      <vt:lpstr>Closing the Help and Support Center</vt:lpstr>
      <vt:lpstr>Logging Off from the Computer</vt:lpstr>
      <vt:lpstr>Logging Off from the Computer</vt:lpstr>
      <vt:lpstr>Turning Off the Computer</vt:lpstr>
      <vt:lpstr>Turning Off the Computer</vt:lpstr>
      <vt:lpstr>Summary</vt:lpstr>
      <vt:lpstr>Summary</vt:lpstr>
      <vt:lpstr>Microsoft Windows XP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173</cp:revision>
  <dcterms:created xsi:type="dcterms:W3CDTF">2007-02-12T19:59:09Z</dcterms:created>
  <dcterms:modified xsi:type="dcterms:W3CDTF">2007-03-16T12:18:56Z</dcterms:modified>
</cp:coreProperties>
</file>