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58" r:id="rId18"/>
    <p:sldId id="25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9075FC-D237-419A-AEC4-B7A884A80322}" type="datetimeFigureOut">
              <a:rPr lang="en-US" smtClean="0"/>
              <a:pPr/>
              <a:t>3/16/2007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E48B4-D99B-41ED-BB63-8F68E67D9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 shadeToTitle="1">
        <a:gradFill flip="none" rotWithShape="1">
          <a:gsLst>
            <a:gs pos="0">
              <a:schemeClr val="bg1">
                <a:lumMod val="95000"/>
              </a:schemeClr>
            </a:gs>
            <a:gs pos="39999">
              <a:schemeClr val="bg1">
                <a:lumMod val="85000"/>
              </a:schemeClr>
            </a:gs>
            <a:gs pos="70000">
              <a:schemeClr val="bg1">
                <a:lumMod val="85000"/>
              </a:schemeClr>
            </a:gs>
            <a:gs pos="100000">
              <a:schemeClr val="bg1">
                <a:lumMod val="7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819401"/>
            <a:ext cx="8077200" cy="685799"/>
          </a:xfr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581400"/>
            <a:ext cx="4648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52400" y="2133600"/>
            <a:ext cx="5640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  <a:cs typeface="Aharoni" pitchFamily="2" charset="-79"/>
              </a:rPr>
              <a:t>Microsoft Office 2007</a:t>
            </a:r>
            <a:endParaRPr lang="en-US" sz="3600" dirty="0">
              <a:latin typeface="Arial Black" pitchFamily="34" charset="0"/>
              <a:cs typeface="Aharoni" pitchFamily="2" charset="-79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2743200"/>
            <a:ext cx="88392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108" name="Picture 12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3810000"/>
            <a:ext cx="4238339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 shadeToTitle="1">
        <a:gradFill flip="none" rotWithShape="1">
          <a:gsLst>
            <a:gs pos="0">
              <a:schemeClr val="bg1">
                <a:lumMod val="95000"/>
              </a:schemeClr>
            </a:gs>
            <a:gs pos="39999">
              <a:schemeClr val="bg1">
                <a:lumMod val="85000"/>
              </a:schemeClr>
            </a:gs>
            <a:gs pos="70000">
              <a:schemeClr val="bg1">
                <a:lumMod val="85000"/>
              </a:schemeClr>
            </a:gs>
            <a:gs pos="100000">
              <a:schemeClr val="bg1">
                <a:lumMod val="7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76200" y="6477000"/>
            <a:ext cx="8229600" cy="466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686800" cy="1143000"/>
          </a:xfr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686800" cy="4830763"/>
          </a:xfrm>
        </p:spPr>
        <p:txBody>
          <a:bodyPr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924800" cy="365125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Microsoft Office 2007: Introductory Concepts and Techniques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92875"/>
            <a:ext cx="45720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CA380B22-F6F4-44E6-A477-C47B9EB980B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219200"/>
            <a:ext cx="80010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39999">
              <a:schemeClr val="bg1">
                <a:lumMod val="85000"/>
              </a:schemeClr>
            </a:gs>
            <a:gs pos="70000">
              <a:schemeClr val="bg1">
                <a:lumMod val="85000"/>
              </a:schemeClr>
            </a:gs>
            <a:gs pos="100000">
              <a:schemeClr val="bg1">
                <a:lumMod val="75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Microsoft Office 2007: Introductory Concepts and Techniques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80B22-F6F4-44E6-A477-C47B9EB980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PowerPoint Web Feature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Creating Web Pages</a:t>
            </a:r>
            <a:br>
              <a:rPr lang="en-US" dirty="0" smtClean="0"/>
            </a:br>
            <a:r>
              <a:rPr lang="en-US" dirty="0" smtClean="0"/>
              <a:t>Using PowerPoint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Saving a PowerPoint Presentation as a Web Page in a Newly Created Folder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With the Yoga presentation open, click the Office Button</a:t>
            </a:r>
          </a:p>
          <a:p>
            <a:r>
              <a:rPr lang="en-US" dirty="0" smtClean="0"/>
              <a:t>Click Save As on the Office Button menu to display the Save As dialog box</a:t>
            </a:r>
          </a:p>
          <a:p>
            <a:r>
              <a:rPr lang="en-US" dirty="0" smtClean="0"/>
              <a:t>Type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Yoga Web Page </a:t>
            </a:r>
            <a:r>
              <a:rPr lang="en-US" dirty="0" smtClean="0"/>
              <a:t>in the File name text box</a:t>
            </a:r>
          </a:p>
          <a:p>
            <a:r>
              <a:rPr lang="en-US" dirty="0" smtClean="0"/>
              <a:t>Click the ‘Save as type’ box arrow and then scroll down and click Single File Web Page</a:t>
            </a:r>
          </a:p>
          <a:p>
            <a:r>
              <a:rPr lang="en-US" dirty="0" smtClean="0"/>
              <a:t>If the name of your USB </a:t>
            </a:r>
            <a:r>
              <a:rPr lang="en-US" dirty="0" smtClean="0"/>
              <a:t>flash </a:t>
            </a:r>
            <a:r>
              <a:rPr lang="en-US" dirty="0" smtClean="0"/>
              <a:t>drive does not appear in the Save in box, click the Save in box arrow and then select UDISK 2.0 (E</a:t>
            </a:r>
            <a:r>
              <a:rPr lang="en-US" dirty="0" smtClean="0">
                <a:sym typeface="Wingdings" pitchFamily="2" charset="2"/>
              </a:rPr>
              <a:t>:) </a:t>
            </a:r>
            <a:r>
              <a:rPr lang="en-US" dirty="0" smtClean="0"/>
              <a:t>(your USB </a:t>
            </a:r>
            <a:r>
              <a:rPr lang="en-US" dirty="0" smtClean="0"/>
              <a:t>flash </a:t>
            </a:r>
            <a:r>
              <a:rPr lang="en-US" dirty="0" smtClean="0"/>
              <a:t>drive name and letter may be different)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Saving a PowerPoint Presentation as a Web Page in a Newly Created Folder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Click the Create New Folder button to display the New Folder dialog box</a:t>
            </a:r>
          </a:p>
          <a:p>
            <a:r>
              <a:rPr lang="en-US" dirty="0" smtClean="0"/>
              <a:t>When PowerPoint displays the New Folder dialog box, type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Web Feature</a:t>
            </a:r>
            <a:r>
              <a:rPr lang="en-US" dirty="0" smtClean="0"/>
              <a:t> in the Name text box</a:t>
            </a:r>
          </a:p>
          <a:p>
            <a:r>
              <a:rPr lang="en-US" dirty="0" smtClean="0"/>
              <a:t>Click the OK button in the New Folder dialog box.</a:t>
            </a:r>
          </a:p>
          <a:p>
            <a:r>
              <a:rPr lang="en-US" dirty="0" smtClean="0"/>
              <a:t>Click the Save button in the Save As dialog box to save the presentation </a:t>
            </a:r>
            <a:r>
              <a:rPr lang="it-IT" dirty="0" smtClean="0"/>
              <a:t>in a single file in HTML format </a:t>
            </a:r>
            <a:r>
              <a:rPr lang="en-US" dirty="0" smtClean="0"/>
              <a:t>in the Web Feature folder on the USB flash drive</a:t>
            </a:r>
          </a:p>
          <a:p>
            <a:r>
              <a:rPr lang="en-US" dirty="0" smtClean="0"/>
              <a:t>If the Microsoft Office PowerPoint dialog box is displayed, click the Yes button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Saving a PowerPoint Presentation as a Web Page in a Newly Created Folder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Content Placeholder 6" descr="FigPPTSF01-12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2891" y="1295400"/>
            <a:ext cx="6441017" cy="48307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Resetting the Quick Access Toolbar </a:t>
            </a:r>
            <a:br>
              <a:rPr lang="en-US" dirty="0" smtClean="0"/>
            </a:br>
            <a:r>
              <a:rPr lang="en-US" dirty="0" smtClean="0"/>
              <a:t>and Quitting PowerPoint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Click the Customize the Quick Access Toolbar button on the Ribbon</a:t>
            </a:r>
          </a:p>
          <a:p>
            <a:r>
              <a:rPr lang="en-US" dirty="0" smtClean="0"/>
              <a:t>Click the More Commands command</a:t>
            </a:r>
          </a:p>
          <a:p>
            <a:r>
              <a:rPr lang="en-US" dirty="0" smtClean="0"/>
              <a:t>When the PowerPoint Options dialog box is displayed, click the Reset button. If the Reset Customizations dialog box is displayed, click the Yes button</a:t>
            </a:r>
          </a:p>
          <a:p>
            <a:r>
              <a:rPr lang="en-US" dirty="0" smtClean="0"/>
              <a:t>Click the OK button on the PowerPoint Options dialog box to close it</a:t>
            </a:r>
          </a:p>
          <a:p>
            <a:r>
              <a:rPr lang="en-US" dirty="0" smtClean="0"/>
              <a:t>Click the Close button on the Microsoft PowerPoint title bar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Viewing the Web Page Using a Browser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If necessary, connect the USB </a:t>
            </a:r>
            <a:r>
              <a:rPr lang="en-US" dirty="0" smtClean="0"/>
              <a:t>flash </a:t>
            </a:r>
            <a:r>
              <a:rPr lang="en-US" dirty="0" smtClean="0"/>
              <a:t>drive to one of the computer’s USB ports</a:t>
            </a:r>
          </a:p>
          <a:p>
            <a:r>
              <a:rPr lang="en-US" dirty="0" smtClean="0"/>
              <a:t>Click the Start button on the Windows taskbar, point to All Programs on the Start menu, and then click Internet Explorer on the All Programs submenu</a:t>
            </a:r>
          </a:p>
          <a:p>
            <a:r>
              <a:rPr lang="en-US" dirty="0" smtClean="0"/>
              <a:t>When the Internet Explorer window appears, type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E:\Web Feature\Yoga Web Page.mht </a:t>
            </a:r>
            <a:r>
              <a:rPr lang="en-US" dirty="0" smtClean="0"/>
              <a:t>in the Address box and then press the ENTER key to display the Web page in your browser</a:t>
            </a:r>
          </a:p>
          <a:p>
            <a:r>
              <a:rPr lang="en-US" dirty="0" smtClean="0"/>
              <a:t>If the Information Bar appears, right-click it and then click Allow Blocked Content on the shortcut menu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Viewing the Web Page Using a Browser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the Security Warning dialog box is displayed, click the Yes button</a:t>
            </a:r>
          </a:p>
          <a:p>
            <a:r>
              <a:rPr lang="en-US" dirty="0" smtClean="0"/>
              <a:t>Click the Expand/Collapse Outline button at the bottom of the window to display the text of each slide in outline form in the navigation frame</a:t>
            </a:r>
          </a:p>
          <a:p>
            <a:r>
              <a:rPr lang="en-US" dirty="0" smtClean="0"/>
              <a:t>Click the Next Slide button three times to view all four slides in your browser</a:t>
            </a:r>
          </a:p>
          <a:p>
            <a:r>
              <a:rPr lang="en-US" dirty="0" smtClean="0"/>
              <a:t>Click the Close button on the right side of the browser title bar to close the browser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Viewing the Web Page Using a Browser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Content Placeholder 6" descr="FigPPTSF01-15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2891" y="1295400"/>
            <a:ext cx="6441017" cy="48307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Preview and save a presentation as a Web page</a:t>
            </a:r>
          </a:p>
          <a:p>
            <a:r>
              <a:rPr lang="en-US" dirty="0" smtClean="0"/>
              <a:t>Customize the Quick Access Toolbar</a:t>
            </a:r>
          </a:p>
          <a:p>
            <a:r>
              <a:rPr lang="en-US" dirty="0" smtClean="0"/>
              <a:t>Display Web pages created in PowerPoint in a browser</a:t>
            </a:r>
          </a:p>
          <a:p>
            <a:r>
              <a:rPr lang="fr-FR" dirty="0" smtClean="0"/>
              <a:t>Complete file management </a:t>
            </a:r>
            <a:r>
              <a:rPr lang="fr-FR" dirty="0" err="1" smtClean="0"/>
              <a:t>tasks</a:t>
            </a:r>
            <a:r>
              <a:rPr lang="fr-FR" dirty="0" smtClean="0"/>
              <a:t> </a:t>
            </a:r>
            <a:r>
              <a:rPr lang="en-US" dirty="0" smtClean="0"/>
              <a:t>within PowerPoint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Microsoft Office 2007: Introductory Concepts and Techniques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PowerPoint Web Feature Complete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Preview and save a presentation as a Web page</a:t>
            </a:r>
          </a:p>
          <a:p>
            <a:r>
              <a:rPr lang="en-US" dirty="0" smtClean="0"/>
              <a:t>Customize the Quick Access Toolbar</a:t>
            </a:r>
          </a:p>
          <a:p>
            <a:r>
              <a:rPr lang="en-US" dirty="0" smtClean="0"/>
              <a:t>Display Web pages created in PowerPoint in a browser</a:t>
            </a:r>
          </a:p>
          <a:p>
            <a:r>
              <a:rPr lang="fr-FR" dirty="0" smtClean="0"/>
              <a:t>Complete file management </a:t>
            </a:r>
            <a:r>
              <a:rPr lang="fr-FR" dirty="0" err="1" smtClean="0"/>
              <a:t>tasks</a:t>
            </a:r>
            <a:r>
              <a:rPr lang="fr-FR" dirty="0" smtClean="0"/>
              <a:t> </a:t>
            </a:r>
            <a:r>
              <a:rPr lang="en-US" dirty="0" smtClean="0"/>
              <a:t>within PowerPoint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Microsoft Office 2007: Introductory Concepts and Techniques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Ahead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 an effective presentation</a:t>
            </a:r>
          </a:p>
          <a:p>
            <a:r>
              <a:rPr lang="en-US" dirty="0" smtClean="0"/>
              <a:t>Preview and review the Web pages created from your PowerPoint presentation</a:t>
            </a:r>
          </a:p>
          <a:p>
            <a:r>
              <a:rPr lang="en-US" dirty="0" smtClean="0"/>
              <a:t>Publish your Web page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Adding a Button </a:t>
            </a:r>
            <a:br>
              <a:rPr lang="en-US" dirty="0" smtClean="0"/>
            </a:br>
            <a:r>
              <a:rPr lang="en-US" dirty="0" smtClean="0"/>
              <a:t>to the Quick Access Toolbar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Connect a USB flash drive to one of the computer’s USB ports</a:t>
            </a:r>
          </a:p>
          <a:p>
            <a:r>
              <a:rPr lang="en-US" dirty="0" smtClean="0"/>
              <a:t>Start PowerPoint and then open the presentation, Yoga, from the Data Files for Students</a:t>
            </a:r>
          </a:p>
          <a:p>
            <a:r>
              <a:rPr lang="en-US" dirty="0" smtClean="0"/>
              <a:t>Click the Customize Quick Access Toolbar button to display the Customize Quick Access Toolbar menu</a:t>
            </a:r>
          </a:p>
          <a:p>
            <a:r>
              <a:rPr lang="en-US" dirty="0" smtClean="0"/>
              <a:t>Click the More Commands command on the Customize Quick Access Toolbar menu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Adding a Button </a:t>
            </a:r>
            <a:br>
              <a:rPr lang="en-US" dirty="0" smtClean="0"/>
            </a:br>
            <a:r>
              <a:rPr lang="en-US" dirty="0" smtClean="0"/>
              <a:t>to the Quick Access Toolbar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When the PowerPoint Options dialog box is displayed, click the ‘Choose commands from’ box arrow to display the ‘Choose commands from’ list</a:t>
            </a:r>
          </a:p>
          <a:p>
            <a:r>
              <a:rPr lang="en-US" dirty="0" smtClean="0"/>
              <a:t>Click Commands Not in the Ribbon in the ‘Choose commands from’ list to display a list of commands not in the Ribbon</a:t>
            </a:r>
          </a:p>
          <a:p>
            <a:r>
              <a:rPr lang="en-US" dirty="0" smtClean="0"/>
              <a:t>Scroll to the bottom of the list, click Web Page Preview, and then click the Add button to add the button to the Quick Access Toolbar</a:t>
            </a:r>
          </a:p>
          <a:p>
            <a:r>
              <a:rPr lang="en-US" dirty="0" smtClean="0"/>
              <a:t>Click the OK button to close the PowerPoint Options dialog box and display the Quick Access Toolbar with the Web  page Preview button added to it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Adding a Button </a:t>
            </a:r>
            <a:br>
              <a:rPr lang="en-US" dirty="0" smtClean="0"/>
            </a:br>
            <a:r>
              <a:rPr lang="en-US" dirty="0" smtClean="0"/>
              <a:t>to the Quick Access Toolbar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Content Placeholder 6" descr="FigPPTSF01-06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2891" y="1295400"/>
            <a:ext cx="6441017" cy="48307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Previewing the Web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Click the Web Page Preview button on the Quick Access Toolbar to display the Web page in your browser</a:t>
            </a:r>
          </a:p>
          <a:p>
            <a:r>
              <a:rPr lang="en-US" dirty="0" smtClean="0"/>
              <a:t>If necessary, click the Maximize button on your browser’s title bar</a:t>
            </a:r>
          </a:p>
          <a:p>
            <a:r>
              <a:rPr lang="en-US" dirty="0" smtClean="0"/>
              <a:t>Click the Full Screen Slide Show button to </a:t>
            </a:r>
            <a:r>
              <a:rPr lang="da-DK" dirty="0" smtClean="0"/>
              <a:t>have Slide 1 fill </a:t>
            </a:r>
            <a:r>
              <a:rPr lang="en-US" dirty="0" smtClean="0"/>
              <a:t>the entire screen. If the Information Bar appears asking for an add-on from Microsoft, see  our instructor</a:t>
            </a:r>
          </a:p>
          <a:p>
            <a:r>
              <a:rPr lang="en-US" dirty="0" smtClean="0"/>
              <a:t>Press the SPACE BAR to display the Slide 2 title text. Continue pressing the SPACE BAR to view each line of Slide 2 body text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Previewing the Web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Continue pressing the SPACE BAR to view each slide in the presentation</a:t>
            </a:r>
          </a:p>
          <a:p>
            <a:r>
              <a:rPr lang="en-US" dirty="0" smtClean="0"/>
              <a:t>When the black slide is displayed, press the SPACE BAR again to return to Web Page preview of Slide 1 in the browser  window</a:t>
            </a:r>
          </a:p>
          <a:p>
            <a:r>
              <a:rPr lang="en-US" dirty="0" smtClean="0"/>
              <a:t>Click the Close button on the right side of the  browser title bar to close the browser and make  PowerPoint active again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Previewing the Web Page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Content Placeholder 6" descr="FigPPTSF01-09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2891" y="1295400"/>
            <a:ext cx="6441017" cy="48307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1627</TotalTime>
  <Words>1040</Words>
  <Application>Microsoft Office PowerPoint</Application>
  <PresentationFormat>On-screen Show (4:3)</PresentationFormat>
  <Paragraphs>100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Web Feature</vt:lpstr>
      <vt:lpstr>Objectives</vt:lpstr>
      <vt:lpstr>Plan Ahead</vt:lpstr>
      <vt:lpstr>Adding a Button  to the Quick Access Toolbar</vt:lpstr>
      <vt:lpstr>Adding a Button  to the Quick Access Toolbar</vt:lpstr>
      <vt:lpstr>Adding a Button  to the Quick Access Toolbar</vt:lpstr>
      <vt:lpstr>Previewing the Web Page</vt:lpstr>
      <vt:lpstr>Previewing the Web Page</vt:lpstr>
      <vt:lpstr>Previewing the Web Page</vt:lpstr>
      <vt:lpstr>Saving a PowerPoint Presentation as a Web Page in a Newly Created Folder</vt:lpstr>
      <vt:lpstr>Saving a PowerPoint Presentation as a Web Page in a Newly Created Folder</vt:lpstr>
      <vt:lpstr>Saving a PowerPoint Presentation as a Web Page in a Newly Created Folder</vt:lpstr>
      <vt:lpstr>Resetting the Quick Access Toolbar  and Quitting PowerPoint</vt:lpstr>
      <vt:lpstr>Viewing the Web Page Using a Browser</vt:lpstr>
      <vt:lpstr>Viewing the Web Page Using a Browser</vt:lpstr>
      <vt:lpstr>Viewing the Web Page Using a Browser</vt:lpstr>
      <vt:lpstr>Summary</vt:lpstr>
      <vt:lpstr>PowerPoint Web Feature Complete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 Freund</dc:creator>
  <cp:lastModifiedBy>Steven Freund</cp:lastModifiedBy>
  <cp:revision>173</cp:revision>
  <dcterms:created xsi:type="dcterms:W3CDTF">2007-02-12T19:59:09Z</dcterms:created>
  <dcterms:modified xsi:type="dcterms:W3CDTF">2007-03-16T12:09:14Z</dcterms:modified>
</cp:coreProperties>
</file>