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1" r:id="rId14"/>
    <p:sldId id="270" r:id="rId15"/>
    <p:sldId id="258" r:id="rId16"/>
    <p:sldId id="25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9075FC-D237-419A-AEC4-B7A884A80322}" type="datetimeFigureOut">
              <a:rPr lang="en-US" smtClean="0"/>
              <a:pPr/>
              <a:t>3/16/2007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E48B4-D99B-41ED-BB63-8F68E67D9E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 shadeToTitle="1">
        <a:gradFill flip="none" rotWithShape="1">
          <a:gsLst>
            <a:gs pos="0">
              <a:schemeClr val="bg1">
                <a:lumMod val="95000"/>
              </a:schemeClr>
            </a:gs>
            <a:gs pos="39999">
              <a:schemeClr val="bg1">
                <a:lumMod val="85000"/>
              </a:schemeClr>
            </a:gs>
            <a:gs pos="70000">
              <a:schemeClr val="bg1">
                <a:lumMod val="85000"/>
              </a:schemeClr>
            </a:gs>
            <a:gs pos="100000">
              <a:schemeClr val="bg1">
                <a:lumMod val="75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819401"/>
            <a:ext cx="8077200" cy="685799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581400"/>
            <a:ext cx="46482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2400" y="2133600"/>
            <a:ext cx="56409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Arial Black" pitchFamily="34" charset="0"/>
                <a:cs typeface="Aharoni" pitchFamily="2" charset="-79"/>
              </a:rPr>
              <a:t>Microsoft Office 2007</a:t>
            </a:r>
            <a:endParaRPr lang="en-US" sz="3600" dirty="0">
              <a:latin typeface="Arial Black" pitchFamily="34" charset="0"/>
              <a:cs typeface="Aharoni" pitchFamily="2" charset="-79"/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228600" y="2743200"/>
            <a:ext cx="8839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4104" name="Picture 8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00600" y="3733800"/>
            <a:ext cx="4267200" cy="288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Office 2007: Introductory Concepts and Techniques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0B22-F6F4-44E6-A477-C47B9EB980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Office 2007: Introductory Concepts and Techniques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0B22-F6F4-44E6-A477-C47B9EB980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 shadeToTitle="1">
        <a:gradFill flip="none" rotWithShape="1">
          <a:gsLst>
            <a:gs pos="0">
              <a:schemeClr val="bg1">
                <a:lumMod val="95000"/>
              </a:schemeClr>
            </a:gs>
            <a:gs pos="39999">
              <a:schemeClr val="bg1">
                <a:lumMod val="85000"/>
              </a:schemeClr>
            </a:gs>
            <a:gs pos="70000">
              <a:schemeClr val="bg1">
                <a:lumMod val="85000"/>
              </a:schemeClr>
            </a:gs>
            <a:gs pos="100000">
              <a:schemeClr val="bg1">
                <a:lumMod val="75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76200" y="6477000"/>
            <a:ext cx="8229600" cy="4667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8686800" cy="1143000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686800" cy="4830763"/>
          </a:xfrm>
        </p:spPr>
        <p:txBody>
          <a:bodyPr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7924800" cy="365125"/>
          </a:xfrm>
        </p:spPr>
        <p:txBody>
          <a:bodyPr/>
          <a:lstStyle>
            <a:lvl1pPr algn="l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Microsoft Office 2007: Introductory Concepts and Techniques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4400" y="6492875"/>
            <a:ext cx="457200" cy="3651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fld id="{CA380B22-F6F4-44E6-A477-C47B9EB980B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1219200"/>
            <a:ext cx="80010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Office 2007: Introductory Concepts and Techniques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0B22-F6F4-44E6-A477-C47B9EB980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Office 2007: Introductory Concepts and Techniques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0B22-F6F4-44E6-A477-C47B9EB980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Office 2007: Introductory Concepts and Techniques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0B22-F6F4-44E6-A477-C47B9EB980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Office 2007: Introductory Concepts and Techniques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0B22-F6F4-44E6-A477-C47B9EB980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Office 2007: Introductory Concepts and Techniques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0B22-F6F4-44E6-A477-C47B9EB980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Office 2007: Introductory Concepts and Techniques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0B22-F6F4-44E6-A477-C47B9EB980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Office 2007: Introductory Concepts and Techniques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0B22-F6F4-44E6-A477-C47B9EB980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39999">
              <a:schemeClr val="bg1">
                <a:lumMod val="85000"/>
              </a:schemeClr>
            </a:gs>
            <a:gs pos="70000">
              <a:schemeClr val="bg1">
                <a:lumMod val="85000"/>
              </a:schemeClr>
            </a:gs>
            <a:gs pos="100000">
              <a:schemeClr val="bg1">
                <a:lumMod val="75000"/>
              </a:scheme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Microsoft Office 2007: Introductory Concepts and Techniques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80B22-F6F4-44E6-A477-C47B9EB980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Excel Web Feature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Creating Web Pages</a:t>
            </a:r>
            <a:br>
              <a:rPr lang="en-US" dirty="0" smtClean="0"/>
            </a:br>
            <a:r>
              <a:rPr lang="en-US" dirty="0" smtClean="0"/>
              <a:t>Using Excel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Saving an Excel Workbook as a Web Page in a Newly Created Folder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Office 2007: Introductory Concepts and Techniques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0B22-F6F4-44E6-A477-C47B9EB980BC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7" name="Content Placeholder 6" descr="FigEXSF01-11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2891" y="1295400"/>
            <a:ext cx="6441017" cy="4830763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Resetting the Quick Access Toolbar </a:t>
            </a:r>
            <a:br>
              <a:rPr lang="en-US" dirty="0" smtClean="0"/>
            </a:br>
            <a:r>
              <a:rPr lang="en-US" dirty="0" smtClean="0"/>
              <a:t>and Quitting Excel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Click the Customize the Quick Access Toolbar button on the Ribbon</a:t>
            </a:r>
          </a:p>
          <a:p>
            <a:r>
              <a:rPr lang="en-US" dirty="0" smtClean="0"/>
              <a:t>Click the More Commands command</a:t>
            </a:r>
          </a:p>
          <a:p>
            <a:r>
              <a:rPr lang="en-US" dirty="0" smtClean="0"/>
              <a:t>When the Excel Options dialog box is displayed, click the Reset button. If the Reset Customizations dialog box is displayed, click the Yes button</a:t>
            </a:r>
          </a:p>
          <a:p>
            <a:r>
              <a:rPr lang="en-US" dirty="0" smtClean="0"/>
              <a:t>Click the OK button in the Excel Options dialog box to close it</a:t>
            </a:r>
          </a:p>
          <a:p>
            <a:r>
              <a:rPr lang="en-US" dirty="0" smtClean="0"/>
              <a:t>Click the Close button on the Microsoft Excel title bar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Office 2007: Introductory Concepts and Techniques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0B22-F6F4-44E6-A477-C47B9EB980BC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Viewing and Manipulating the Web Page Using a Browser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If necessary, connect the USB </a:t>
            </a:r>
            <a:r>
              <a:rPr lang="en-US" dirty="0" smtClean="0"/>
              <a:t>flash </a:t>
            </a:r>
            <a:r>
              <a:rPr lang="en-US" dirty="0" smtClean="0"/>
              <a:t>drive with the Data Files for Students to one of the computer’s USB ports</a:t>
            </a:r>
          </a:p>
          <a:p>
            <a:r>
              <a:rPr lang="en-US" dirty="0" smtClean="0"/>
              <a:t>Click the Start button on the Windows taskbar, point to All Programs on the Start menu, and then click Internet Explorer in the All Programs submenu</a:t>
            </a:r>
          </a:p>
          <a:p>
            <a:r>
              <a:rPr lang="en-US" dirty="0" smtClean="0"/>
              <a:t>When the Internet Explorer window opens, type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e:\web feature\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stonegate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plumbing 1st quarter sales web page.mht </a:t>
            </a:r>
            <a:r>
              <a:rPr lang="en-US" dirty="0" smtClean="0"/>
              <a:t>in the Address box and then press the ENTER key to display the Web page in your browser</a:t>
            </a:r>
          </a:p>
          <a:p>
            <a:r>
              <a:rPr lang="en-US" dirty="0" smtClean="0"/>
              <a:t>If the Information Bar appears, right-click it and then click Allow Blocked Content on the shortcut menu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Office 2007: Introductory Concepts and Techniques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0B22-F6F4-44E6-A477-C47B9EB980BC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Viewing and Manipulating the Web Page Using a Browser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the Security Warning dialog box is displayed, click the Yes button</a:t>
            </a:r>
          </a:p>
          <a:p>
            <a:r>
              <a:rPr lang="en-US" dirty="0" smtClean="0"/>
              <a:t>Click the 3-D Pie Chart sheet tab at the bottom of the window to display the 3-D Pie chart in your browser </a:t>
            </a:r>
          </a:p>
          <a:p>
            <a:r>
              <a:rPr lang="en-US" dirty="0" smtClean="0"/>
              <a:t>Use the scroll arrows to display the lower portion of the chart</a:t>
            </a:r>
          </a:p>
          <a:p>
            <a:r>
              <a:rPr lang="en-US" dirty="0" smtClean="0"/>
              <a:t>Click the Close button on the right side of the browser title bar to close the browser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Office 2007: Introductory Concepts and Techniques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0B22-F6F4-44E6-A477-C47B9EB980BC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Viewing and Manipulating the Web Page Using a Browser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Office 2007: Introductory Concepts and Techniques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0B22-F6F4-44E6-A477-C47B9EB980BC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7" name="Content Placeholder 6" descr="FigEXSF01-14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2891" y="1295400"/>
            <a:ext cx="6441017" cy="4830763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Customize the Quick Access Toolbar</a:t>
            </a:r>
          </a:p>
          <a:p>
            <a:r>
              <a:rPr lang="en-US" dirty="0" smtClean="0"/>
              <a:t>Publish a worksheet and chart as a Web page</a:t>
            </a:r>
          </a:p>
          <a:p>
            <a:r>
              <a:rPr lang="en-US" dirty="0" smtClean="0"/>
              <a:t>Display Web pages published in Excel in a browser</a:t>
            </a:r>
          </a:p>
          <a:p>
            <a:r>
              <a:rPr lang="fr-FR" dirty="0" smtClean="0"/>
              <a:t>Complete file management </a:t>
            </a:r>
            <a:r>
              <a:rPr lang="fr-FR" dirty="0" err="1" smtClean="0"/>
              <a:t>tasks</a:t>
            </a:r>
            <a:r>
              <a:rPr lang="fr-FR" dirty="0" smtClean="0"/>
              <a:t> </a:t>
            </a:r>
            <a:r>
              <a:rPr lang="en-US" dirty="0" smtClean="0"/>
              <a:t>within Excel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0B22-F6F4-44E6-A477-C47B9EB980B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Microsoft Office 2007: Introductory Concepts and Techniques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Excel Web Feature Complete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Customize the Quick Access Toolbar</a:t>
            </a:r>
          </a:p>
          <a:p>
            <a:r>
              <a:rPr lang="en-US" dirty="0" smtClean="0"/>
              <a:t>Publish a worksheet and chart as a Web page</a:t>
            </a:r>
          </a:p>
          <a:p>
            <a:r>
              <a:rPr lang="en-US" dirty="0" smtClean="0"/>
              <a:t>Display Web pages published in Excel in a browser</a:t>
            </a:r>
          </a:p>
          <a:p>
            <a:r>
              <a:rPr lang="fr-FR" dirty="0" smtClean="0"/>
              <a:t>Complete file management </a:t>
            </a:r>
            <a:r>
              <a:rPr lang="fr-FR" dirty="0" err="1" smtClean="0"/>
              <a:t>tasks</a:t>
            </a:r>
            <a:r>
              <a:rPr lang="fr-FR" dirty="0" smtClean="0"/>
              <a:t> </a:t>
            </a:r>
            <a:r>
              <a:rPr lang="en-US" dirty="0" smtClean="0"/>
              <a:t>within Excel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0B22-F6F4-44E6-A477-C47B9EB980B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Microsoft Office 2007: Introductory Concepts and Techniques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Adding a Button to the </a:t>
            </a:r>
            <a:br>
              <a:rPr lang="en-US" dirty="0" smtClean="0"/>
            </a:br>
            <a:r>
              <a:rPr lang="en-US" dirty="0" smtClean="0"/>
              <a:t>Quick Access Toolbar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Connect a USB flash drive with the Data Files for Students on it to one of the computer’s USB ports</a:t>
            </a:r>
          </a:p>
          <a:p>
            <a:r>
              <a:rPr lang="en-US" dirty="0" smtClean="0"/>
              <a:t>Start Excel and then open the workbook, </a:t>
            </a:r>
            <a:r>
              <a:rPr lang="en-US" dirty="0" err="1" smtClean="0"/>
              <a:t>Stonegate</a:t>
            </a:r>
            <a:r>
              <a:rPr lang="en-US" dirty="0" smtClean="0"/>
              <a:t> Plumbing 1st Quarter Sales, from the Data Files for students</a:t>
            </a:r>
          </a:p>
          <a:p>
            <a:r>
              <a:rPr lang="en-US" dirty="0" smtClean="0"/>
              <a:t>Click the Customize Quick Access Toolbar button to display the Customize Quick Access Toolbar menu</a:t>
            </a:r>
          </a:p>
          <a:p>
            <a:r>
              <a:rPr lang="en-US" dirty="0" smtClean="0"/>
              <a:t>Click the More Commands command on the Customize Quick Access Toolbar menu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Office 2007: Introductory Concepts and Techniques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0B22-F6F4-44E6-A477-C47B9EB980BC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Adding a Button to the </a:t>
            </a:r>
            <a:br>
              <a:rPr lang="en-US" dirty="0" smtClean="0"/>
            </a:br>
            <a:r>
              <a:rPr lang="en-US" dirty="0" smtClean="0"/>
              <a:t>Quick Access Toolbar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When the Excel Options dialog box is displayed, click the ‘Choose commands from’ box arrow to display the ‘Choose commands from’ list</a:t>
            </a:r>
          </a:p>
          <a:p>
            <a:r>
              <a:rPr lang="en-US" dirty="0" smtClean="0"/>
              <a:t>Click Commands Not in the Ribbon in the ‘Choose commands from’ list to display a list of commands not on the Ribbon</a:t>
            </a:r>
          </a:p>
          <a:p>
            <a:r>
              <a:rPr lang="en-US" dirty="0" smtClean="0"/>
              <a:t>Scroll to the bottom of the list, click Web Page Preview, and then click the Add button to add the button to the Quick Access Toolbar</a:t>
            </a:r>
          </a:p>
          <a:p>
            <a:r>
              <a:rPr lang="en-US" dirty="0" smtClean="0"/>
              <a:t>Click the OK button to close the Excel Options dialog box and display the Quick Access Toolbar with the Web Page Preview button added to it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Office 2007: Introductory Concepts and Techniques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0B22-F6F4-44E6-A477-C47B9EB980B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Adding a Button to the </a:t>
            </a:r>
            <a:br>
              <a:rPr lang="en-US" dirty="0" smtClean="0"/>
            </a:br>
            <a:r>
              <a:rPr lang="en-US" dirty="0" smtClean="0"/>
              <a:t>Quick Access Toolbar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Office 2007: Introductory Concepts and Techniques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0B22-F6F4-44E6-A477-C47B9EB980BC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7" name="Content Placeholder 6" descr="FigEXSF01-06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2891" y="1295400"/>
            <a:ext cx="6441017" cy="483076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Previewing the Web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Click the Web Page Preview button on the Quick Access Toolbar to display the Web page in your browser</a:t>
            </a:r>
          </a:p>
          <a:p>
            <a:r>
              <a:rPr lang="en-US" dirty="0" smtClean="0"/>
              <a:t>If necessary, click the Maximize button on your browser’s title bar</a:t>
            </a:r>
          </a:p>
          <a:p>
            <a:r>
              <a:rPr lang="en-US" dirty="0" smtClean="0"/>
              <a:t>Click the 3-D Pie Chart tab at the bottom of the Web page to display the 3-D Pie chart in the browser</a:t>
            </a:r>
          </a:p>
          <a:p>
            <a:r>
              <a:rPr lang="en-US" dirty="0" smtClean="0"/>
              <a:t>After viewing the Web page preview of the </a:t>
            </a:r>
            <a:r>
              <a:rPr lang="en-US" dirty="0" err="1" smtClean="0"/>
              <a:t>Stonegate</a:t>
            </a:r>
            <a:r>
              <a:rPr lang="en-US" dirty="0" smtClean="0"/>
              <a:t> Plumbing 1st Quarter Sales workbook, click the Close button on the right side of the browser title bar to close the browser and make Excel active again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Office 2007: Introductory Concepts and Techniques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0B22-F6F4-44E6-A477-C47B9EB980B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Previewing the Web Page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Office 2007: Introductory Concepts and Techniques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0B22-F6F4-44E6-A477-C47B9EB980BC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7" name="Content Placeholder 6" descr="FigEXSF01-08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2891" y="1295400"/>
            <a:ext cx="6441017" cy="4830763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Saving an Excel Workbook as a Web Page in a Newly Created Folder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With the </a:t>
            </a:r>
            <a:r>
              <a:rPr lang="en-US" dirty="0" err="1" smtClean="0"/>
              <a:t>Stonegate</a:t>
            </a:r>
            <a:r>
              <a:rPr lang="en-US" dirty="0" smtClean="0"/>
              <a:t> Plumbing 1st Quarter Sales workbook open, click the Office Button</a:t>
            </a:r>
          </a:p>
          <a:p>
            <a:r>
              <a:rPr lang="en-US" dirty="0" smtClean="0"/>
              <a:t>Click Save As on the Office Button menu to display the Save As dialog box</a:t>
            </a:r>
          </a:p>
          <a:p>
            <a:r>
              <a:rPr lang="en-US" dirty="0" smtClean="0"/>
              <a:t>Type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Stonegate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Plumbing 1st Quarter Sales Web Page </a:t>
            </a:r>
            <a:r>
              <a:rPr lang="en-US" dirty="0" smtClean="0"/>
              <a:t>in the File name box</a:t>
            </a:r>
          </a:p>
          <a:p>
            <a:r>
              <a:rPr lang="en-US" dirty="0" smtClean="0"/>
              <a:t>Click the ‘Save as type’ box arrow and then click Single File Web Page</a:t>
            </a:r>
          </a:p>
          <a:p>
            <a:r>
              <a:rPr lang="en-US" dirty="0" smtClean="0"/>
              <a:t>Click the Save in box arrow, select UDISK 2.0 (E:) (your USB flash drive name and letter may be different), and then click the Create New Folder button to display the New Folder dialog box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Office 2007: Introductory Concepts and Techniques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0B22-F6F4-44E6-A477-C47B9EB980BC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Saving an Excel Workbook as a Web Page in a Newly Created Folder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Excel displays the New Folder dialog box, type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Web Feature </a:t>
            </a:r>
            <a:r>
              <a:rPr lang="en-US" dirty="0" smtClean="0"/>
              <a:t>in the Name text box</a:t>
            </a:r>
          </a:p>
          <a:p>
            <a:r>
              <a:rPr lang="en-US" dirty="0" smtClean="0"/>
              <a:t>Click the OK button in the New Folder dialog box</a:t>
            </a:r>
          </a:p>
          <a:p>
            <a:r>
              <a:rPr lang="en-US" dirty="0" smtClean="0"/>
              <a:t>Click the Save button in the Save As dialog box to save the workbook </a:t>
            </a:r>
            <a:r>
              <a:rPr lang="it-IT" dirty="0" smtClean="0"/>
              <a:t>in a single file in HTML </a:t>
            </a:r>
            <a:r>
              <a:rPr lang="en-US" dirty="0" smtClean="0"/>
              <a:t>format in the Web Feature folder on the USB flash drive</a:t>
            </a:r>
          </a:p>
          <a:p>
            <a:r>
              <a:rPr lang="en-US" dirty="0" smtClean="0"/>
              <a:t>If the Microsoft Office Excel dialog box is displayed, click the Yes button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Office 2007: Introductory Concepts and Techniques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0B22-F6F4-44E6-A477-C47B9EB980BC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1450</TotalTime>
  <Words>955</Words>
  <Application>Microsoft Office PowerPoint</Application>
  <PresentationFormat>On-screen Show (4:3)</PresentationFormat>
  <Paragraphs>87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Excel Web Feature</vt:lpstr>
      <vt:lpstr>Objectives</vt:lpstr>
      <vt:lpstr>Adding a Button to the  Quick Access Toolbar</vt:lpstr>
      <vt:lpstr>Adding a Button to the  Quick Access Toolbar</vt:lpstr>
      <vt:lpstr>Adding a Button to the  Quick Access Toolbar</vt:lpstr>
      <vt:lpstr>Previewing the Web Page</vt:lpstr>
      <vt:lpstr>Previewing the Web Page</vt:lpstr>
      <vt:lpstr>Saving an Excel Workbook as a Web Page in a Newly Created Folder</vt:lpstr>
      <vt:lpstr>Saving an Excel Workbook as a Web Page in a Newly Created Folder</vt:lpstr>
      <vt:lpstr>Saving an Excel Workbook as a Web Page in a Newly Created Folder</vt:lpstr>
      <vt:lpstr>Resetting the Quick Access Toolbar  and Quitting Excel</vt:lpstr>
      <vt:lpstr>Viewing and Manipulating the Web Page Using a Browser</vt:lpstr>
      <vt:lpstr>Viewing and Manipulating the Web Page Using a Browser</vt:lpstr>
      <vt:lpstr>Viewing and Manipulating the Web Page Using a Browser</vt:lpstr>
      <vt:lpstr>Summary</vt:lpstr>
      <vt:lpstr>Excel Web Feature Complete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Steven Freund</dc:creator>
  <cp:lastModifiedBy>Steven Freund</cp:lastModifiedBy>
  <cp:revision>153</cp:revision>
  <dcterms:created xsi:type="dcterms:W3CDTF">2007-02-12T19:59:09Z</dcterms:created>
  <dcterms:modified xsi:type="dcterms:W3CDTF">2007-03-16T12:02:50Z</dcterms:modified>
</cp:coreProperties>
</file>